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76" r:id="rId5"/>
    <p:sldId id="259" r:id="rId6"/>
    <p:sldId id="264" r:id="rId7"/>
    <p:sldId id="266" r:id="rId8"/>
    <p:sldId id="265" r:id="rId9"/>
    <p:sldId id="277" r:id="rId10"/>
    <p:sldId id="267" r:id="rId11"/>
    <p:sldId id="260" r:id="rId12"/>
    <p:sldId id="279" r:id="rId13"/>
    <p:sldId id="268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9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366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7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4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18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5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8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5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9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88B7ED-C546-4659-ABFE-4F6AFBE6D68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1DFF284-7F50-4DEA-B1D8-5B8EC349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Како лакше Учити?</a:t>
            </a:r>
            <a:br>
              <a:rPr lang="sr-Cyrl-RS" dirty="0" smtClean="0"/>
            </a:br>
            <a:r>
              <a:rPr lang="sr-Cyrl-R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sr-Cyrl-RS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Део 1.</a:t>
            </a:r>
            <a:r>
              <a:rPr lang="sr-Cyrl-R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-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800" dirty="0"/>
              <a:t/>
            </a:r>
            <a:br>
              <a:rPr lang="sr-Cyrl-RS" sz="2800" dirty="0"/>
            </a:br>
            <a:r>
              <a:rPr lang="sr-Cyrl-RS" sz="2800" dirty="0" smtClean="0"/>
              <a:t>Март 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 smtClean="0"/>
              <a:t>Татјана живковић, </a:t>
            </a:r>
          </a:p>
          <a:p>
            <a:pPr algn="r"/>
            <a:r>
              <a:rPr lang="sr-Cyrl-RS" dirty="0" smtClean="0"/>
              <a:t>педагог прве београдске гимназије</a:t>
            </a:r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2159">
            <a:off x="8397942" y="634412"/>
            <a:ext cx="3923311" cy="2445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424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704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најважниј</a:t>
            </a:r>
            <a:r>
              <a:rPr lang="sr-Cyrl-RS" b="1" dirty="0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принцип</a:t>
            </a: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en-US" b="1" dirty="0" err="1" smtClean="0"/>
              <a:t>управљања</a:t>
            </a:r>
            <a:r>
              <a:rPr lang="en-US" b="1" dirty="0" smtClean="0"/>
              <a:t> </a:t>
            </a:r>
            <a:r>
              <a:rPr lang="en-US" b="1" dirty="0" err="1"/>
              <a:t>временом</a:t>
            </a:r>
            <a:r>
              <a:rPr lang="en-US" b="1" dirty="0"/>
              <a:t> у </a:t>
            </a:r>
            <a:r>
              <a:rPr lang="en-US" b="1" dirty="0" err="1"/>
              <a:t>учењу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2938" y="1814945"/>
            <a:ext cx="10363826" cy="38099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r-Cyrl-RS" sz="2800" b="1" dirty="0" smtClean="0"/>
              <a:t>5. </a:t>
            </a:r>
            <a:r>
              <a:rPr lang="en-US" sz="2800" b="1" dirty="0" err="1" smtClean="0"/>
              <a:t>Пети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принцип</a:t>
            </a:r>
            <a:r>
              <a:rPr lang="sr-Cyrl-RS" sz="2800" b="1" dirty="0" smtClean="0"/>
              <a:t>:</a:t>
            </a:r>
            <a:r>
              <a:rPr lang="en-US" sz="2800" b="1" dirty="0" smtClean="0"/>
              <a:t> </a:t>
            </a:r>
            <a:endParaRPr lang="sr-Cyrl-RS" sz="2800" b="1" dirty="0" smtClean="0"/>
          </a:p>
          <a:p>
            <a:r>
              <a:rPr lang="en-US" sz="2800" dirty="0" err="1" smtClean="0"/>
              <a:t>најтеже</a:t>
            </a:r>
            <a:r>
              <a:rPr lang="en-US" sz="2800" dirty="0" smtClean="0"/>
              <a:t> </a:t>
            </a:r>
            <a:r>
              <a:rPr lang="en-US" sz="2800" dirty="0"/>
              <a:t>и </a:t>
            </a:r>
            <a:r>
              <a:rPr lang="en-US" sz="2800" dirty="0" err="1"/>
              <a:t>најзахтевније</a:t>
            </a:r>
            <a:r>
              <a:rPr lang="en-US" sz="2800" dirty="0"/>
              <a:t> </a:t>
            </a:r>
            <a:r>
              <a:rPr lang="en-US" sz="2800" dirty="0" err="1"/>
              <a:t>ствари</a:t>
            </a:r>
            <a:r>
              <a:rPr lang="en-US" sz="2800" dirty="0"/>
              <a:t> </a:t>
            </a:r>
            <a:r>
              <a:rPr lang="en-US" sz="2800" dirty="0" err="1"/>
              <a:t>треба</a:t>
            </a:r>
            <a:r>
              <a:rPr lang="en-US" sz="2800" dirty="0"/>
              <a:t> </a:t>
            </a:r>
            <a:r>
              <a:rPr lang="en-US" sz="2800" dirty="0" err="1"/>
              <a:t>радити</a:t>
            </a:r>
            <a:r>
              <a:rPr lang="en-US" sz="2800" dirty="0"/>
              <a:t> </a:t>
            </a:r>
            <a:r>
              <a:rPr lang="en-US" sz="2800" dirty="0" err="1"/>
              <a:t>када</a:t>
            </a:r>
            <a:r>
              <a:rPr lang="en-US" sz="2800" dirty="0"/>
              <a:t> </a:t>
            </a:r>
            <a:r>
              <a:rPr lang="en-US" sz="2800" dirty="0" err="1"/>
              <a:t>сте</a:t>
            </a:r>
            <a:r>
              <a:rPr lang="en-US" sz="2800" dirty="0"/>
              <a:t> </a:t>
            </a:r>
            <a:r>
              <a:rPr lang="en-US" sz="2800" dirty="0" err="1"/>
              <a:t>најпродуктивнији</a:t>
            </a:r>
            <a:r>
              <a:rPr lang="en-US" sz="2800" dirty="0"/>
              <a:t> и </a:t>
            </a:r>
            <a:r>
              <a:rPr lang="en-US" sz="2800" dirty="0" err="1" smtClean="0"/>
              <a:t>најконцентрисанији</a:t>
            </a:r>
            <a:endParaRPr lang="sr-Cyrl-RS" sz="2800" dirty="0" smtClean="0"/>
          </a:p>
          <a:p>
            <a:r>
              <a:rPr lang="sr-Cyrl-RS" sz="2800" dirty="0" smtClean="0"/>
              <a:t>На овај начин ћете </a:t>
            </a:r>
            <a:r>
              <a:rPr lang="en-US" sz="2800" dirty="0" err="1" smtClean="0"/>
              <a:t>најкомпликованије</a:t>
            </a:r>
            <a:r>
              <a:rPr lang="en-US" sz="2800" dirty="0" smtClean="0"/>
              <a:t> </a:t>
            </a:r>
            <a:r>
              <a:rPr lang="en-US" sz="2800" dirty="0"/>
              <a:t>и </a:t>
            </a:r>
            <a:r>
              <a:rPr lang="en-US" sz="2800" dirty="0" err="1"/>
              <a:t>најсложније</a:t>
            </a:r>
            <a:r>
              <a:rPr lang="en-US" sz="2800" dirty="0"/>
              <a:t> </a:t>
            </a:r>
            <a:r>
              <a:rPr lang="en-US" sz="2800" dirty="0" err="1"/>
              <a:t>ствари</a:t>
            </a:r>
            <a:r>
              <a:rPr lang="en-US" sz="2800" dirty="0"/>
              <a:t> </a:t>
            </a:r>
            <a:r>
              <a:rPr lang="en-US" sz="2800" dirty="0" err="1" smtClean="0"/>
              <a:t>завршит</a:t>
            </a:r>
            <a:r>
              <a:rPr lang="sr-Cyrl-RS" sz="2800" dirty="0" smtClean="0"/>
              <a:t>и</a:t>
            </a:r>
            <a:r>
              <a:rPr lang="en-US" sz="2800" dirty="0" smtClean="0"/>
              <a:t> </a:t>
            </a:r>
            <a:r>
              <a:rPr lang="en-US" sz="2800" dirty="0" err="1"/>
              <a:t>док</a:t>
            </a:r>
            <a:r>
              <a:rPr lang="en-US" sz="2800" dirty="0"/>
              <a:t> </a:t>
            </a:r>
            <a:r>
              <a:rPr lang="en-US" sz="2800" dirty="0" err="1"/>
              <a:t>сте</a:t>
            </a:r>
            <a:r>
              <a:rPr lang="en-US" sz="2800" dirty="0"/>
              <a:t> </a:t>
            </a:r>
            <a:r>
              <a:rPr lang="en-US" sz="2800" dirty="0" err="1"/>
              <a:t>свежи</a:t>
            </a:r>
            <a:r>
              <a:rPr lang="en-US" sz="2800" dirty="0" smtClean="0"/>
              <a:t>, </a:t>
            </a:r>
            <a:r>
              <a:rPr lang="en-US" sz="2800" dirty="0" err="1"/>
              <a:t>одморни</a:t>
            </a:r>
            <a:r>
              <a:rPr lang="en-US" sz="2800" dirty="0"/>
              <a:t> и </a:t>
            </a:r>
            <a:r>
              <a:rPr lang="en-US" sz="2800" dirty="0" err="1"/>
              <a:t>пуни</a:t>
            </a:r>
            <a:r>
              <a:rPr lang="en-US" sz="2800" dirty="0"/>
              <a:t> </a:t>
            </a:r>
            <a:r>
              <a:rPr lang="en-US" sz="2800" dirty="0" err="1" smtClean="0"/>
              <a:t>енергије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0114">
            <a:off x="9180680" y="4909172"/>
            <a:ext cx="2642556" cy="17585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253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080654"/>
          </a:xfrm>
        </p:spPr>
        <p:txBody>
          <a:bodyPr/>
          <a:lstStyle/>
          <a:p>
            <a:r>
              <a:rPr lang="en-US" b="1" dirty="0"/>
              <a:t>ШЕСТ ВЕЛИКИХ КРАДЉИВАЦА ВРЕМЕНА У </a:t>
            </a:r>
            <a:r>
              <a:rPr lang="en-US" b="1" dirty="0" smtClean="0"/>
              <a:t>УЧЕЊУ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6255" y="1080655"/>
            <a:ext cx="11804072" cy="5666509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400" b="1" dirty="0"/>
              <a:t>СЛАБО ПЛАНИРАЊЕ </a:t>
            </a:r>
            <a:r>
              <a:rPr lang="en-US" sz="2400" dirty="0"/>
              <a:t>– </a:t>
            </a:r>
            <a:r>
              <a:rPr lang="en-US" sz="2400" dirty="0" err="1" smtClean="0"/>
              <a:t>Ученици</a:t>
            </a:r>
            <a:r>
              <a:rPr lang="en-US" sz="2400" dirty="0" smtClean="0"/>
              <a:t> </a:t>
            </a:r>
            <a:r>
              <a:rPr lang="en-US" sz="2400" dirty="0" err="1"/>
              <a:t>често</a:t>
            </a:r>
            <a:r>
              <a:rPr lang="en-US" sz="2400" dirty="0"/>
              <a:t> </a:t>
            </a:r>
            <a:r>
              <a:rPr lang="en-US" sz="2400" dirty="0" err="1"/>
              <a:t>пропуштају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 smtClean="0"/>
              <a:t>планирају</a:t>
            </a:r>
            <a:r>
              <a:rPr lang="sr-Cyrl-RS" sz="2400" dirty="0"/>
              <a:t>,</a:t>
            </a:r>
            <a:r>
              <a:rPr lang="en-US" sz="2400" dirty="0" smtClean="0"/>
              <a:t> </a:t>
            </a:r>
            <a:r>
              <a:rPr lang="sr-Cyrl-RS" sz="2400" dirty="0" smtClean="0"/>
              <a:t>ш</a:t>
            </a:r>
            <a:r>
              <a:rPr lang="en-US" sz="2400" dirty="0" err="1" smtClean="0"/>
              <a:t>То</a:t>
            </a:r>
            <a:r>
              <a:rPr lang="en-US" sz="2400" dirty="0" smtClean="0"/>
              <a:t> </a:t>
            </a:r>
            <a:r>
              <a:rPr lang="en-US" sz="2400" dirty="0" err="1"/>
              <a:t>доводи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тога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своју</a:t>
            </a:r>
            <a:r>
              <a:rPr lang="en-US" sz="2400" dirty="0"/>
              <a:t> </a:t>
            </a:r>
            <a:r>
              <a:rPr lang="en-US" sz="2400" dirty="0" err="1"/>
              <a:t>пажњу</a:t>
            </a:r>
            <a:r>
              <a:rPr lang="en-US" sz="2400" dirty="0"/>
              <a:t> </a:t>
            </a:r>
            <a:r>
              <a:rPr lang="en-US" sz="2400" dirty="0" err="1"/>
              <a:t>усмеравају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мање</a:t>
            </a:r>
            <a:r>
              <a:rPr lang="en-US" sz="2400" dirty="0"/>
              <a:t> </a:t>
            </a:r>
            <a:r>
              <a:rPr lang="en-US" sz="2400" dirty="0" err="1"/>
              <a:t>битне</a:t>
            </a:r>
            <a:r>
              <a:rPr lang="en-US" sz="2400" dirty="0"/>
              <a:t> </a:t>
            </a:r>
            <a:r>
              <a:rPr lang="en-US" sz="2400" dirty="0" err="1"/>
              <a:t>ствари</a:t>
            </a:r>
            <a:r>
              <a:rPr lang="en-US" sz="2400" dirty="0"/>
              <a:t>, а </a:t>
            </a:r>
            <a:r>
              <a:rPr lang="en-US" sz="2400" u="sng" dirty="0" err="1"/>
              <a:t>пропуштају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заврше</a:t>
            </a:r>
            <a:r>
              <a:rPr lang="en-US" sz="2400" dirty="0"/>
              <a:t> </a:t>
            </a:r>
            <a:r>
              <a:rPr lang="en-US" sz="2400" u="sng" dirty="0" err="1"/>
              <a:t>важне</a:t>
            </a:r>
            <a:r>
              <a:rPr lang="en-US" sz="2400" u="sng" dirty="0"/>
              <a:t> </a:t>
            </a:r>
            <a:r>
              <a:rPr lang="en-US" sz="2400" dirty="0" err="1" smtClean="0"/>
              <a:t>послове</a:t>
            </a:r>
            <a:r>
              <a:rPr lang="en-US" sz="2400" dirty="0" smtClean="0"/>
              <a:t>.</a:t>
            </a:r>
            <a:endParaRPr lang="sr-Cyrl-R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smtClean="0"/>
              <a:t>НЕДОСТАТАК ПРИОРИТЕТА/ЦИЉЕВА </a:t>
            </a:r>
            <a:endParaRPr lang="sr-Cyrl-RS" sz="2400" b="1" dirty="0" smtClean="0"/>
          </a:p>
          <a:p>
            <a:pPr marL="457200" lvl="1" indent="0">
              <a:buNone/>
            </a:pPr>
            <a:r>
              <a:rPr lang="sr-Cyrl-RS" sz="2400" b="1" dirty="0"/>
              <a:t>	</a:t>
            </a:r>
            <a:r>
              <a:rPr lang="en-US" sz="2400" dirty="0" smtClean="0"/>
              <a:t>- </a:t>
            </a:r>
            <a:r>
              <a:rPr lang="en-US" sz="2400" dirty="0" err="1"/>
              <a:t>утиче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обављамо</a:t>
            </a:r>
            <a:r>
              <a:rPr lang="en-US" sz="2400" dirty="0"/>
              <a:t> и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 smtClean="0"/>
              <a:t>личном</a:t>
            </a:r>
            <a:r>
              <a:rPr lang="sr-Cyrl-RS" sz="2400" dirty="0" smtClean="0"/>
              <a:t> плану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плану</a:t>
            </a:r>
            <a:r>
              <a:rPr lang="en-US" sz="2400" dirty="0"/>
              <a:t> </a:t>
            </a:r>
            <a:r>
              <a:rPr lang="en-US" sz="2400" dirty="0" err="1" smtClean="0"/>
              <a:t>учења</a:t>
            </a:r>
            <a:endParaRPr lang="sr-Cyrl-RS" sz="2400" dirty="0" smtClean="0"/>
          </a:p>
          <a:p>
            <a:pPr marL="457200" lvl="1" indent="0">
              <a:buNone/>
            </a:pPr>
            <a:r>
              <a:rPr lang="sr-Cyrl-RS" sz="2400" dirty="0" smtClean="0"/>
              <a:t>	- </a:t>
            </a:r>
            <a:r>
              <a:rPr lang="en-US" sz="2400" dirty="0" err="1" smtClean="0"/>
              <a:t>Они</a:t>
            </a:r>
            <a:r>
              <a:rPr lang="en-US" sz="2400" dirty="0" smtClean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током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остваре</a:t>
            </a:r>
            <a:r>
              <a:rPr lang="en-US" sz="2400" dirty="0"/>
              <a:t> </a:t>
            </a:r>
            <a:r>
              <a:rPr lang="en-US" sz="2400" dirty="0" err="1"/>
              <a:t>највише</a:t>
            </a:r>
            <a:r>
              <a:rPr lang="en-US" sz="2400" dirty="0"/>
              <a:t>, </a:t>
            </a:r>
            <a:r>
              <a:rPr lang="en-US" sz="2400" dirty="0" err="1"/>
              <a:t>знају</a:t>
            </a:r>
            <a:r>
              <a:rPr lang="en-US" sz="2400" dirty="0"/>
              <a:t> </a:t>
            </a:r>
            <a:r>
              <a:rPr lang="en-US" sz="2400" dirty="0" err="1"/>
              <a:t>тачно</a:t>
            </a:r>
            <a:r>
              <a:rPr lang="en-US" sz="2400" dirty="0"/>
              <a:t> </a:t>
            </a:r>
            <a:r>
              <a:rPr lang="en-US" sz="2400" dirty="0" err="1"/>
              <a:t>шта</a:t>
            </a:r>
            <a:r>
              <a:rPr lang="en-US" sz="2400" dirty="0"/>
              <a:t> </a:t>
            </a:r>
            <a:r>
              <a:rPr lang="en-US" sz="2400" dirty="0" err="1"/>
              <a:t>желе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 smtClean="0"/>
              <a:t>остваре</a:t>
            </a:r>
            <a:endParaRPr lang="sr-Cyrl-RS" sz="2400" dirty="0" smtClean="0"/>
          </a:p>
          <a:p>
            <a:pPr marL="457200" lvl="1" indent="0">
              <a:buNone/>
            </a:pPr>
            <a:r>
              <a:rPr lang="sr-Cyrl-RS" sz="2400" dirty="0"/>
              <a:t>	</a:t>
            </a:r>
            <a:r>
              <a:rPr lang="sr-Cyrl-RS" sz="2400" dirty="0" smtClean="0"/>
              <a:t>-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/>
              <a:t>несрећу</a:t>
            </a:r>
            <a:r>
              <a:rPr lang="en-US" sz="2400" dirty="0"/>
              <a:t>, </a:t>
            </a:r>
            <a:r>
              <a:rPr lang="en-US" sz="2400" dirty="0" err="1"/>
              <a:t>многи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нас</a:t>
            </a:r>
            <a:r>
              <a:rPr lang="en-US" sz="2400" dirty="0"/>
              <a:t> </a:t>
            </a:r>
            <a:r>
              <a:rPr lang="en-US" sz="2400" dirty="0" err="1"/>
              <a:t>мисле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циљеви</a:t>
            </a:r>
            <a:r>
              <a:rPr lang="en-US" sz="2400" dirty="0"/>
              <a:t> </a:t>
            </a:r>
            <a:r>
              <a:rPr lang="en-US" sz="2400" dirty="0" err="1"/>
              <a:t>учења</a:t>
            </a:r>
            <a:r>
              <a:rPr lang="en-US" sz="2400" dirty="0"/>
              <a:t> </a:t>
            </a:r>
            <a:r>
              <a:rPr lang="en-US" sz="2400" dirty="0" err="1"/>
              <a:t>постављају</a:t>
            </a:r>
            <a:r>
              <a:rPr lang="en-US" sz="2400" dirty="0"/>
              <a:t> </a:t>
            </a:r>
            <a:r>
              <a:rPr lang="en-US" sz="2400" dirty="0" err="1"/>
              <a:t>годишње</a:t>
            </a:r>
            <a:r>
              <a:rPr lang="en-US" sz="2400" dirty="0"/>
              <a:t>, а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дневно</a:t>
            </a:r>
            <a:r>
              <a:rPr lang="en-US" sz="2400" dirty="0"/>
              <a:t>. </a:t>
            </a:r>
            <a:r>
              <a:rPr lang="en-US" sz="2400" dirty="0" err="1"/>
              <a:t>Резултат</a:t>
            </a:r>
            <a:r>
              <a:rPr lang="en-US" sz="2400" dirty="0"/>
              <a:t> </a:t>
            </a:r>
            <a:r>
              <a:rPr lang="en-US" sz="2400" dirty="0" err="1"/>
              <a:t>тога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превише</a:t>
            </a:r>
            <a:r>
              <a:rPr lang="en-US" sz="2400" dirty="0"/>
              <a:t> </a:t>
            </a:r>
            <a:r>
              <a:rPr lang="en-US" sz="2400" dirty="0" err="1"/>
              <a:t>утрошеног</a:t>
            </a:r>
            <a:r>
              <a:rPr lang="en-US" sz="2400" dirty="0"/>
              <a:t> </a:t>
            </a:r>
            <a:r>
              <a:rPr lang="en-US" sz="2400" dirty="0" err="1"/>
              <a:t>времена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небитне</a:t>
            </a:r>
            <a:r>
              <a:rPr lang="en-US" sz="2400" dirty="0"/>
              <a:t> </a:t>
            </a:r>
            <a:r>
              <a:rPr lang="en-US" sz="2400" dirty="0" err="1"/>
              <a:t>ствари</a:t>
            </a:r>
            <a:r>
              <a:rPr lang="en-US" sz="2400" dirty="0"/>
              <a:t>, а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ствари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важне</a:t>
            </a:r>
            <a:r>
              <a:rPr lang="en-US" sz="2400" dirty="0"/>
              <a:t> у </a:t>
            </a:r>
            <a:r>
              <a:rPr lang="en-US" sz="2400" dirty="0" err="1"/>
              <a:t>нашем</a:t>
            </a:r>
            <a:r>
              <a:rPr lang="en-US" sz="2400" dirty="0"/>
              <a:t> </a:t>
            </a:r>
            <a:r>
              <a:rPr lang="en-US" sz="2400" dirty="0" err="1" smtClean="0"/>
              <a:t>учењу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22875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080654"/>
          </a:xfrm>
        </p:spPr>
        <p:txBody>
          <a:bodyPr/>
          <a:lstStyle/>
          <a:p>
            <a:r>
              <a:rPr lang="en-US" b="1" dirty="0"/>
              <a:t>ШЕСТ ВЕЛИКИХ КРАДЉИВАЦА ВРЕМЕНА У </a:t>
            </a:r>
            <a:r>
              <a:rPr lang="en-US" b="1" dirty="0" smtClean="0"/>
              <a:t>УЧЕЊУ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6255" y="1080655"/>
            <a:ext cx="11804072" cy="566650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sr-Cyrl-RS" sz="2400" b="1" dirty="0" smtClean="0"/>
              <a:t>3. </a:t>
            </a:r>
            <a:r>
              <a:rPr lang="en-US" sz="2400" b="1" dirty="0" smtClean="0"/>
              <a:t>ОДЛАГАЊЕ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err="1"/>
              <a:t>Ако</a:t>
            </a:r>
            <a:r>
              <a:rPr lang="en-US" sz="2400" dirty="0"/>
              <a:t> </a:t>
            </a:r>
            <a:r>
              <a:rPr lang="en-US" sz="2400" dirty="0" err="1"/>
              <a:t>већ</a:t>
            </a:r>
            <a:r>
              <a:rPr lang="en-US" sz="2400" dirty="0"/>
              <a:t> </a:t>
            </a:r>
            <a:r>
              <a:rPr lang="en-US" sz="2400" dirty="0" err="1"/>
              <a:t>остављате</a:t>
            </a:r>
            <a:r>
              <a:rPr lang="en-US" sz="2400" dirty="0"/>
              <a:t> </a:t>
            </a:r>
            <a:r>
              <a:rPr lang="en-US" sz="2400" dirty="0" err="1"/>
              <a:t>нешто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касније</a:t>
            </a:r>
            <a:r>
              <a:rPr lang="en-US" sz="2400" dirty="0"/>
              <a:t>, </a:t>
            </a:r>
            <a:r>
              <a:rPr lang="en-US" sz="2400" dirty="0" err="1"/>
              <a:t>гледајте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буду</a:t>
            </a:r>
            <a:r>
              <a:rPr lang="en-US" sz="2400" dirty="0"/>
              <a:t> </a:t>
            </a:r>
            <a:r>
              <a:rPr lang="en-US" sz="2400" dirty="0" err="1"/>
              <a:t>мање</a:t>
            </a:r>
            <a:r>
              <a:rPr lang="en-US" sz="2400" dirty="0"/>
              <a:t> </a:t>
            </a:r>
            <a:r>
              <a:rPr lang="en-US" sz="2400" dirty="0" err="1"/>
              <a:t>битне</a:t>
            </a:r>
            <a:r>
              <a:rPr lang="en-US" sz="2400" dirty="0"/>
              <a:t> </a:t>
            </a:r>
            <a:r>
              <a:rPr lang="en-US" sz="2400" dirty="0" err="1"/>
              <a:t>ствари</a:t>
            </a:r>
            <a:r>
              <a:rPr lang="en-US" sz="2400" dirty="0"/>
              <a:t>, </a:t>
            </a:r>
            <a:r>
              <a:rPr lang="en-US" sz="2400" dirty="0" err="1"/>
              <a:t>оне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неће</a:t>
            </a:r>
            <a:r>
              <a:rPr lang="en-US" sz="2400" dirty="0"/>
              <a:t> </a:t>
            </a:r>
            <a:r>
              <a:rPr lang="en-US" sz="2400" dirty="0" err="1"/>
              <a:t>оставити</a:t>
            </a:r>
            <a:r>
              <a:rPr lang="en-US" sz="2400" dirty="0"/>
              <a:t> </a:t>
            </a:r>
            <a:r>
              <a:rPr lang="en-US" sz="2400" dirty="0" err="1"/>
              <a:t>последице</a:t>
            </a:r>
            <a:r>
              <a:rPr lang="en-US" sz="2400" dirty="0"/>
              <a:t> </a:t>
            </a:r>
            <a:r>
              <a:rPr lang="en-US" sz="2400" dirty="0" err="1"/>
              <a:t>због</a:t>
            </a:r>
            <a:r>
              <a:rPr lang="en-US" sz="2400" dirty="0"/>
              <a:t> </a:t>
            </a:r>
            <a:r>
              <a:rPr lang="en-US" sz="2400" dirty="0" err="1"/>
              <a:t>неизвршавања</a:t>
            </a:r>
            <a:r>
              <a:rPr lang="en-US" sz="2400" dirty="0"/>
              <a:t>. </a:t>
            </a:r>
            <a:r>
              <a:rPr lang="en-US" sz="2400" b="1" dirty="0" err="1"/>
              <a:t>Велики</a:t>
            </a:r>
            <a:r>
              <a:rPr lang="en-US" sz="2400" b="1" dirty="0"/>
              <a:t> </a:t>
            </a:r>
            <a:r>
              <a:rPr lang="en-US" sz="2400" b="1" dirty="0" err="1"/>
              <a:t>проблем</a:t>
            </a:r>
            <a:r>
              <a:rPr lang="en-US" sz="2400" b="1" dirty="0"/>
              <a:t> </a:t>
            </a:r>
            <a:r>
              <a:rPr lang="en-US" sz="2400" b="1" dirty="0" err="1"/>
              <a:t>представља</a:t>
            </a:r>
            <a:r>
              <a:rPr lang="en-US" sz="2400" b="1" dirty="0"/>
              <a:t> </a:t>
            </a:r>
            <a:r>
              <a:rPr lang="en-US" sz="2400" b="1" dirty="0" err="1"/>
              <a:t>одлагање</a:t>
            </a:r>
            <a:r>
              <a:rPr lang="en-US" sz="2400" b="1" dirty="0"/>
              <a:t> </a:t>
            </a:r>
            <a:r>
              <a:rPr lang="en-US" sz="2400" b="1" dirty="0" err="1"/>
              <a:t>важних</a:t>
            </a:r>
            <a:r>
              <a:rPr lang="en-US" sz="2400" b="1" dirty="0"/>
              <a:t> </a:t>
            </a:r>
            <a:r>
              <a:rPr lang="en-US" sz="2400" b="1" dirty="0" err="1"/>
              <a:t>ствари</a:t>
            </a:r>
            <a:r>
              <a:rPr lang="en-US" sz="2400" b="1" dirty="0" smtClean="0"/>
              <a:t>.</a:t>
            </a:r>
          </a:p>
          <a:p>
            <a:pPr marL="457200" lvl="1" indent="0">
              <a:buNone/>
            </a:pPr>
            <a:r>
              <a:rPr lang="en-US" sz="2400" b="1" dirty="0" smtClean="0"/>
              <a:t>4. ПРЕКИДАЊ</a:t>
            </a:r>
            <a:r>
              <a:rPr lang="sr-Cyrl-RS" sz="2400" b="1" dirty="0" smtClean="0"/>
              <a:t>Е</a:t>
            </a:r>
            <a:r>
              <a:rPr lang="en-US" sz="2400" b="1" dirty="0" smtClean="0"/>
              <a:t> </a:t>
            </a:r>
            <a:r>
              <a:rPr lang="en-US" sz="2400" dirty="0"/>
              <a:t>–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Откривено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да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један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сат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неометаног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рада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уради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исто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колико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четири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сата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ометаног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!!!</a:t>
            </a:r>
            <a:endParaRPr lang="sr-Cyrl-R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sr-Cyrl-RS" sz="2000" b="1" dirty="0"/>
              <a:t>(</a:t>
            </a:r>
            <a:r>
              <a:rPr lang="en-US" sz="2000" b="1" dirty="0" err="1"/>
              <a:t>Истраживачи</a:t>
            </a:r>
            <a:r>
              <a:rPr lang="en-US" sz="2000" b="1" dirty="0"/>
              <a:t> </a:t>
            </a:r>
            <a:r>
              <a:rPr lang="en-US" sz="2000" b="1" dirty="0" err="1"/>
              <a:t>са</a:t>
            </a:r>
            <a:r>
              <a:rPr lang="en-US" sz="2000" b="1" dirty="0"/>
              <a:t> </a:t>
            </a:r>
            <a:r>
              <a:rPr lang="en-US" sz="2000" b="1" dirty="0" err="1"/>
              <a:t>Универзитета</a:t>
            </a:r>
            <a:r>
              <a:rPr lang="en-US" sz="2000" b="1" dirty="0"/>
              <a:t> </a:t>
            </a:r>
            <a:r>
              <a:rPr lang="en-US" sz="2000" b="1" dirty="0" err="1"/>
              <a:t>Илиноис</a:t>
            </a:r>
            <a:r>
              <a:rPr lang="en-US" sz="2000" b="1" dirty="0"/>
              <a:t> </a:t>
            </a:r>
            <a:r>
              <a:rPr lang="en-US" sz="2000" b="1" dirty="0" err="1"/>
              <a:t>су</a:t>
            </a:r>
            <a:r>
              <a:rPr lang="en-US" sz="2000" b="1" dirty="0"/>
              <a:t> </a:t>
            </a:r>
            <a:r>
              <a:rPr lang="en-US" sz="2000" b="1" dirty="0" err="1"/>
              <a:t>открили</a:t>
            </a:r>
            <a:r>
              <a:rPr lang="en-US" sz="2000" b="1" dirty="0"/>
              <a:t> </a:t>
            </a:r>
            <a:r>
              <a:rPr lang="en-US" sz="2000" b="1" dirty="0" err="1"/>
              <a:t>да</a:t>
            </a:r>
            <a:r>
              <a:rPr lang="en-US" sz="2000" b="1" dirty="0"/>
              <a:t> </a:t>
            </a:r>
            <a:r>
              <a:rPr lang="en-US" sz="2000" b="1" dirty="0" err="1"/>
              <a:t>нам</a:t>
            </a:r>
            <a:r>
              <a:rPr lang="en-US" sz="2000" b="1" dirty="0"/>
              <a:t> </a:t>
            </a:r>
            <a:r>
              <a:rPr lang="en-US" sz="2000" b="1" dirty="0" err="1"/>
              <a:t>је</a:t>
            </a:r>
            <a:r>
              <a:rPr lang="en-US" sz="2000" b="1" dirty="0"/>
              <a:t> </a:t>
            </a:r>
            <a:r>
              <a:rPr lang="en-US" sz="2000" b="1" dirty="0" err="1"/>
              <a:t>после</a:t>
            </a:r>
            <a:r>
              <a:rPr lang="en-US" sz="2000" b="1" dirty="0"/>
              <a:t> </a:t>
            </a:r>
            <a:r>
              <a:rPr lang="en-US" sz="2000" b="1" dirty="0" err="1"/>
              <a:t>једног</a:t>
            </a:r>
            <a:r>
              <a:rPr lang="en-US" sz="2000" b="1" dirty="0"/>
              <a:t> </a:t>
            </a:r>
            <a:r>
              <a:rPr lang="en-US" sz="2000" b="1" dirty="0" err="1"/>
              <a:t>минута</a:t>
            </a:r>
            <a:r>
              <a:rPr lang="en-US" sz="2000" b="1" dirty="0"/>
              <a:t> </a:t>
            </a:r>
            <a:r>
              <a:rPr lang="en-US" sz="2000" b="1" dirty="0" err="1"/>
              <a:t>ометаног</a:t>
            </a:r>
            <a:r>
              <a:rPr lang="en-US" sz="2000" b="1" dirty="0"/>
              <a:t> </a:t>
            </a:r>
            <a:r>
              <a:rPr lang="en-US" sz="2000" b="1" dirty="0" err="1"/>
              <a:t>рада</a:t>
            </a:r>
            <a:r>
              <a:rPr lang="en-US" sz="2000" b="1" dirty="0"/>
              <a:t> </a:t>
            </a:r>
            <a:r>
              <a:rPr lang="en-US" sz="2000" b="1" dirty="0" err="1"/>
              <a:t>потребно</a:t>
            </a:r>
            <a:r>
              <a:rPr lang="en-US" sz="2000" b="1" dirty="0"/>
              <a:t> 15 </a:t>
            </a:r>
            <a:r>
              <a:rPr lang="en-US" sz="2000" b="1" dirty="0" err="1"/>
              <a:t>минута</a:t>
            </a:r>
            <a:r>
              <a:rPr lang="en-US" sz="2000" b="1" dirty="0"/>
              <a:t> </a:t>
            </a:r>
            <a:r>
              <a:rPr lang="en-US" sz="2000" b="1" dirty="0" err="1"/>
              <a:t>времена</a:t>
            </a:r>
            <a:r>
              <a:rPr lang="en-US" sz="2000" b="1" dirty="0"/>
              <a:t> </a:t>
            </a:r>
            <a:r>
              <a:rPr lang="en-US" sz="2000" b="1" dirty="0" err="1"/>
              <a:t>да</a:t>
            </a:r>
            <a:r>
              <a:rPr lang="en-US" sz="2000" b="1" dirty="0"/>
              <a:t> </a:t>
            </a:r>
            <a:r>
              <a:rPr lang="en-US" sz="2000" b="1" dirty="0" err="1"/>
              <a:t>се</a:t>
            </a:r>
            <a:r>
              <a:rPr lang="en-US" sz="2000" b="1" dirty="0"/>
              <a:t> </a:t>
            </a:r>
            <a:r>
              <a:rPr lang="en-US" sz="2000" b="1" dirty="0" err="1"/>
              <a:t>вратимо</a:t>
            </a:r>
            <a:r>
              <a:rPr lang="en-US" sz="2000" b="1" dirty="0"/>
              <a:t> </a:t>
            </a:r>
            <a:r>
              <a:rPr lang="en-US" sz="2000" b="1" dirty="0" err="1"/>
              <a:t>на</a:t>
            </a:r>
            <a:r>
              <a:rPr lang="en-US" sz="2000" b="1" dirty="0"/>
              <a:t> </a:t>
            </a:r>
            <a:r>
              <a:rPr lang="en-US" sz="2000" b="1" dirty="0" err="1"/>
              <a:t>ниво</a:t>
            </a:r>
            <a:r>
              <a:rPr lang="en-US" sz="2000" b="1" dirty="0"/>
              <a:t> </a:t>
            </a:r>
            <a:r>
              <a:rPr lang="en-US" sz="2000" b="1" dirty="0" err="1"/>
              <a:t>концентрације</a:t>
            </a:r>
            <a:r>
              <a:rPr lang="en-US" sz="2000" b="1" dirty="0"/>
              <a:t> </a:t>
            </a:r>
            <a:r>
              <a:rPr lang="en-US" sz="2000" b="1" dirty="0" err="1"/>
              <a:t>пре</a:t>
            </a:r>
            <a:r>
              <a:rPr lang="en-US" sz="2000" b="1" dirty="0"/>
              <a:t> </a:t>
            </a:r>
            <a:r>
              <a:rPr lang="en-US" sz="2000" b="1" dirty="0" err="1"/>
              <a:t>ометања</a:t>
            </a:r>
            <a:r>
              <a:rPr lang="sr-Cyrl-RS" sz="2000" b="1" dirty="0"/>
              <a:t>) </a:t>
            </a:r>
          </a:p>
          <a:p>
            <a:pPr marL="457200" lvl="1" indent="0" algn="ctr">
              <a:buNone/>
            </a:pPr>
            <a:r>
              <a:rPr lang="en-US" sz="2400" dirty="0" err="1"/>
              <a:t>Прекидање</a:t>
            </a:r>
            <a:r>
              <a:rPr lang="en-US" sz="2400" dirty="0"/>
              <a:t> </a:t>
            </a:r>
            <a:r>
              <a:rPr lang="en-US" sz="2400" dirty="0" err="1"/>
              <a:t>долази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два</a:t>
            </a:r>
            <a:r>
              <a:rPr lang="en-US" sz="2400" dirty="0"/>
              <a:t> </a:t>
            </a:r>
            <a:r>
              <a:rPr lang="en-US" sz="2400" dirty="0" err="1"/>
              <a:t>извора</a:t>
            </a:r>
            <a:r>
              <a:rPr lang="en-US" sz="2400" dirty="0"/>
              <a:t>: </a:t>
            </a:r>
            <a:endParaRPr lang="en-US" sz="2400" dirty="0" smtClean="0"/>
          </a:p>
          <a:p>
            <a:pPr marL="914400" lvl="1" indent="-457200">
              <a:buAutoNum type="alphaLcParenR"/>
            </a:pPr>
            <a:r>
              <a:rPr lang="en-US" sz="2400" b="1" dirty="0" err="1" smtClean="0"/>
              <a:t>од</a:t>
            </a:r>
            <a:r>
              <a:rPr lang="en-US" sz="2400" b="1" dirty="0" smtClean="0"/>
              <a:t> </a:t>
            </a:r>
            <a:r>
              <a:rPr lang="en-US" sz="2400" b="1" dirty="0" err="1"/>
              <a:t>особа</a:t>
            </a:r>
            <a:r>
              <a:rPr lang="en-US" sz="2400" b="1" dirty="0"/>
              <a:t> </a:t>
            </a:r>
            <a:r>
              <a:rPr lang="en-US" sz="2400" dirty="0"/>
              <a:t>и </a:t>
            </a:r>
            <a:endParaRPr lang="sr-Cyrl-RS" sz="2400" dirty="0"/>
          </a:p>
          <a:p>
            <a:pPr marL="914400" lvl="1" indent="-457200">
              <a:buAutoNum type="alphaLcParenR"/>
            </a:pPr>
            <a:r>
              <a:rPr lang="en-US" sz="2400" b="1" dirty="0" err="1"/>
              <a:t>електронским</a:t>
            </a:r>
            <a:r>
              <a:rPr lang="en-US" sz="2400" b="1" dirty="0"/>
              <a:t> </a:t>
            </a:r>
            <a:r>
              <a:rPr lang="en-US" sz="2400" b="1" dirty="0" err="1"/>
              <a:t>путем</a:t>
            </a:r>
            <a:r>
              <a:rPr lang="en-US" sz="2400" b="1" dirty="0"/>
              <a:t> </a:t>
            </a:r>
            <a:endParaRPr lang="sr-Cyrl-RS" sz="2400" b="1" dirty="0" smtClean="0"/>
          </a:p>
          <a:p>
            <a:pPr marL="457200" lvl="1" indent="0" algn="ctr">
              <a:buNone/>
            </a:pPr>
            <a:r>
              <a:rPr lang="en-US" sz="2400" b="1" dirty="0" err="1" smtClean="0"/>
              <a:t>Телефо</a:t>
            </a:r>
            <a:r>
              <a:rPr lang="sr-Cyrl-RS" sz="2400" b="1" dirty="0"/>
              <a:t>н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b="1" dirty="0" err="1"/>
              <a:t>највећи</a:t>
            </a:r>
            <a:r>
              <a:rPr lang="en-US" sz="2400" b="1" dirty="0"/>
              <a:t> </a:t>
            </a:r>
            <a:r>
              <a:rPr lang="en-US" sz="2400" b="1" dirty="0" err="1"/>
              <a:t>непријатељ</a:t>
            </a:r>
            <a:r>
              <a:rPr lang="en-US" sz="2400" b="1" dirty="0"/>
              <a:t> </a:t>
            </a:r>
            <a:r>
              <a:rPr lang="en-US" sz="2400" b="1" dirty="0" err="1" smtClean="0"/>
              <a:t>ефикасности</a:t>
            </a:r>
            <a:r>
              <a:rPr lang="en-US" sz="2400" dirty="0" smtClean="0"/>
              <a:t> </a:t>
            </a:r>
            <a:endParaRPr lang="sr-Cyrl-RS" sz="2400" dirty="0"/>
          </a:p>
          <a:p>
            <a:pPr marL="457200" lvl="1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13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63237"/>
            <a:ext cx="10364451" cy="10113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ШЕСТ ВЕЛИКИХ КРАДЉИВАЦА ВРЕМЕНА У </a:t>
            </a:r>
            <a:r>
              <a:rPr lang="en-US" b="1" dirty="0" smtClean="0"/>
              <a:t>УЧЕЊУ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427024"/>
            <a:ext cx="10613207" cy="38515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sr-Cyrl-RS" sz="2400" b="1" dirty="0" smtClean="0"/>
              <a:t>5. </a:t>
            </a:r>
            <a:r>
              <a:rPr lang="en-US" sz="2400" b="1" dirty="0" smtClean="0"/>
              <a:t>ПРЕВИШЕ </a:t>
            </a:r>
            <a:r>
              <a:rPr lang="en-US" sz="2400" b="1" dirty="0"/>
              <a:t>ТРУДА </a:t>
            </a:r>
            <a:r>
              <a:rPr lang="en-US" sz="2400" dirty="0"/>
              <a:t>– </a:t>
            </a:r>
            <a:r>
              <a:rPr lang="en-US" sz="2400" dirty="0" err="1"/>
              <a:t>Многи</a:t>
            </a:r>
            <a:r>
              <a:rPr lang="en-US" sz="2400" dirty="0"/>
              <a:t> </a:t>
            </a:r>
            <a:r>
              <a:rPr lang="en-US" sz="2400" dirty="0" err="1"/>
              <a:t>ученици</a:t>
            </a:r>
            <a:r>
              <a:rPr lang="en-US" sz="2400" dirty="0"/>
              <a:t> </a:t>
            </a:r>
            <a:r>
              <a:rPr lang="en-US" sz="2400" dirty="0" err="1" smtClean="0"/>
              <a:t>имају</a:t>
            </a:r>
            <a:r>
              <a:rPr lang="en-US" sz="2400" dirty="0" smtClean="0"/>
              <a:t> </a:t>
            </a:r>
            <a:r>
              <a:rPr lang="en-US" sz="2400" dirty="0" err="1"/>
              <a:t>осећај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морају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заврше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у </a:t>
            </a:r>
            <a:r>
              <a:rPr lang="en-US" sz="2400" dirty="0" err="1"/>
              <a:t>току</a:t>
            </a:r>
            <a:r>
              <a:rPr lang="en-US" sz="2400" dirty="0"/>
              <a:t> </a:t>
            </a:r>
            <a:r>
              <a:rPr lang="en-US" sz="2400" dirty="0" err="1"/>
              <a:t>једног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и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дају</a:t>
            </a:r>
            <a:r>
              <a:rPr lang="en-US" sz="2400" dirty="0"/>
              <a:t> </a:t>
            </a:r>
            <a:r>
              <a:rPr lang="en-US" sz="2400" dirty="0" err="1"/>
              <a:t>себи</a:t>
            </a:r>
            <a:r>
              <a:rPr lang="en-US" sz="2400" dirty="0"/>
              <a:t> </a:t>
            </a:r>
            <a:r>
              <a:rPr lang="en-US" sz="2400" dirty="0" err="1"/>
              <a:t>времена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ураде</a:t>
            </a:r>
            <a:r>
              <a:rPr lang="en-US" sz="2400" dirty="0"/>
              <a:t> </a:t>
            </a:r>
            <a:r>
              <a:rPr lang="en-US" sz="2400" dirty="0" err="1"/>
              <a:t>ствари</a:t>
            </a:r>
            <a:r>
              <a:rPr lang="en-US" sz="2400" dirty="0"/>
              <a:t> </a:t>
            </a:r>
            <a:r>
              <a:rPr lang="en-US" sz="2400" dirty="0" err="1"/>
              <a:t>како</a:t>
            </a:r>
            <a:r>
              <a:rPr lang="en-US" sz="2400" dirty="0"/>
              <a:t> </a:t>
            </a:r>
            <a:r>
              <a:rPr lang="en-US" sz="2400" dirty="0" err="1" smtClean="0"/>
              <a:t>треба</a:t>
            </a:r>
            <a:endParaRPr lang="sr-Cyrl-RS" sz="2400" dirty="0" smtClean="0"/>
          </a:p>
          <a:p>
            <a:pPr marL="457200" lvl="1" indent="0">
              <a:buNone/>
            </a:pPr>
            <a:r>
              <a:rPr lang="sr-Cyrl-RS" sz="2400" dirty="0" smtClean="0"/>
              <a:t>- </a:t>
            </a:r>
            <a:r>
              <a:rPr lang="en-US" sz="2400" dirty="0" err="1" smtClean="0"/>
              <a:t>То</a:t>
            </a:r>
            <a:r>
              <a:rPr lang="en-US" sz="2400" dirty="0" smtClean="0"/>
              <a:t> </a:t>
            </a:r>
            <a:r>
              <a:rPr lang="en-US" sz="2400" dirty="0" err="1"/>
              <a:t>води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 smtClean="0"/>
              <a:t>пол</a:t>
            </a:r>
            <a:r>
              <a:rPr lang="sr-Cyrl-RS" sz="2400" dirty="0" smtClean="0"/>
              <a:t>овично</a:t>
            </a:r>
            <a:r>
              <a:rPr lang="en-US" sz="2400" dirty="0" smtClean="0"/>
              <a:t> </a:t>
            </a:r>
            <a:r>
              <a:rPr lang="en-US" sz="2400" dirty="0" err="1"/>
              <a:t>довршених</a:t>
            </a:r>
            <a:r>
              <a:rPr lang="en-US" sz="2400" dirty="0"/>
              <a:t> </a:t>
            </a:r>
            <a:r>
              <a:rPr lang="sr-Cyrl-RS" sz="2400" dirty="0" smtClean="0"/>
              <a:t>задатака у вези СА</a:t>
            </a:r>
            <a:r>
              <a:rPr lang="en-US" sz="2400" dirty="0" smtClean="0"/>
              <a:t> </a:t>
            </a:r>
            <a:r>
              <a:rPr lang="en-US" sz="2400" dirty="0" err="1" smtClean="0"/>
              <a:t>учењ</a:t>
            </a:r>
            <a:r>
              <a:rPr lang="sr-Cyrl-RS" sz="2400" dirty="0" smtClean="0"/>
              <a:t>ЕМ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sr-Cyrl-RS" sz="2400" dirty="0" smtClean="0"/>
              <a:t>ДО </a:t>
            </a:r>
            <a:r>
              <a:rPr lang="en-US" sz="2400" dirty="0" err="1" smtClean="0"/>
              <a:t>осећаја</a:t>
            </a:r>
            <a:r>
              <a:rPr lang="en-US" sz="2400" dirty="0" smtClean="0"/>
              <a:t> </a:t>
            </a:r>
            <a:r>
              <a:rPr lang="en-US" sz="2400" dirty="0" err="1" smtClean="0"/>
              <a:t>неуспеха</a:t>
            </a:r>
            <a:endParaRPr lang="en-US" sz="2400" dirty="0"/>
          </a:p>
          <a:p>
            <a:pPr marL="457200" lvl="1" indent="0">
              <a:buNone/>
            </a:pPr>
            <a:r>
              <a:rPr lang="sr-Cyrl-RS" sz="2400" b="1" dirty="0" smtClean="0"/>
              <a:t>6. </a:t>
            </a:r>
            <a:r>
              <a:rPr lang="en-US" sz="2400" b="1" dirty="0" smtClean="0"/>
              <a:t>ПРЕТРПАН </a:t>
            </a:r>
            <a:r>
              <a:rPr lang="en-US" sz="2400" b="1" dirty="0"/>
              <a:t>СТО </a:t>
            </a:r>
            <a:r>
              <a:rPr lang="en-US" sz="2400" dirty="0"/>
              <a:t>– </a:t>
            </a:r>
            <a:r>
              <a:rPr lang="en-US" sz="2400" dirty="0" err="1"/>
              <a:t>Најуспешнији</a:t>
            </a:r>
            <a:r>
              <a:rPr lang="en-US" sz="2400" dirty="0"/>
              <a:t> </a:t>
            </a:r>
            <a:r>
              <a:rPr lang="en-US" sz="2400" dirty="0" err="1"/>
              <a:t>ученици</a:t>
            </a:r>
            <a:r>
              <a:rPr lang="en-US" sz="2400" dirty="0"/>
              <a:t> </a:t>
            </a:r>
            <a:r>
              <a:rPr lang="en-US" sz="2400" dirty="0" err="1" smtClean="0"/>
              <a:t>раде</a:t>
            </a:r>
            <a:r>
              <a:rPr lang="en-US" sz="2400" dirty="0" smtClean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u="sng" dirty="0" err="1"/>
              <a:t>рашчишћеним</a:t>
            </a:r>
            <a:r>
              <a:rPr lang="en-US" sz="2400" dirty="0"/>
              <a:t> </a:t>
            </a:r>
            <a:r>
              <a:rPr lang="en-US" sz="2400" dirty="0" err="1" smtClean="0"/>
              <a:t>столовима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77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74073"/>
            <a:ext cx="10364451" cy="1052945"/>
          </a:xfrm>
        </p:spPr>
        <p:txBody>
          <a:bodyPr/>
          <a:lstStyle/>
          <a:p>
            <a:r>
              <a:rPr lang="sr-Cyrl-RS" dirty="0" smtClean="0"/>
              <a:t>захвалност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7127"/>
            <a:ext cx="10363826" cy="4322617"/>
          </a:xfrm>
        </p:spPr>
        <p:txBody>
          <a:bodyPr>
            <a:normAutofit/>
          </a:bodyPr>
          <a:lstStyle/>
          <a:p>
            <a:r>
              <a:rPr lang="sr-Cyrl-RS" dirty="0" smtClean="0"/>
              <a:t>Ова презентација је настала  захваљујући ЗАЈЕДНИЧКОЈ САРАДЊИ НАС СТРУЧНИХ САРАДНИКА ИЗ РАЗЛИЧИТИХ ШКОЛА, и у том смислу ДАЈЕМ ВАМ ПРЕПОРУКУ ДА СЕ И ВИ УЈЕДИНИТЕ (САМО НЕ УЖИВО САДА!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r>
              <a:rPr lang="sr-Cyrl-RS" dirty="0" smtClean="0"/>
              <a:t> ) ЈЕР, ЗАЈЕДНО СМО ЈАЧИ</a:t>
            </a:r>
            <a:r>
              <a:rPr lang="sr-Cyrl-RS" sz="2400" dirty="0" smtClean="0"/>
              <a:t>!!!</a:t>
            </a:r>
            <a:endParaRPr lang="en-US" sz="2400" dirty="0" smtClean="0"/>
          </a:p>
          <a:p>
            <a:pPr marL="0" indent="0">
              <a:buNone/>
            </a:pPr>
            <a:r>
              <a:rPr lang="sr-Cyrl-RS" sz="2800" dirty="0" smtClean="0"/>
              <a:t>	ако могу да помогнем, Пишите </a:t>
            </a:r>
            <a:r>
              <a:rPr lang="sr-Cyrl-RS" sz="2800" dirty="0" smtClean="0">
                <a:sym typeface="Wingdings" panose="05000000000000000000" pitchFamily="2" charset="2"/>
              </a:rPr>
              <a:t></a:t>
            </a:r>
            <a:r>
              <a:rPr lang="sr-Cyrl-RS" sz="2800" dirty="0">
                <a:sym typeface="Wingdings" panose="05000000000000000000" pitchFamily="2" charset="2"/>
              </a:rPr>
              <a:t> </a:t>
            </a:r>
            <a:r>
              <a:rPr lang="sr-Cyrl-RS" sz="2800" dirty="0" smtClean="0">
                <a:sym typeface="Wingdings" panose="05000000000000000000" pitchFamily="2" charset="2"/>
              </a:rPr>
              <a:t> </a:t>
            </a:r>
            <a:endParaRPr lang="en-US" sz="2800" dirty="0"/>
          </a:p>
          <a:p>
            <a:pPr lvl="1"/>
            <a:r>
              <a:rPr lang="en-US" sz="2600" cap="none" dirty="0" smtClean="0">
                <a:solidFill>
                  <a:schemeClr val="accent6">
                    <a:lumMod val="50000"/>
                  </a:schemeClr>
                </a:solidFill>
              </a:rPr>
              <a:t>tanja.zivkovic@prvabeogim.edu.rs </a:t>
            </a:r>
          </a:p>
          <a:p>
            <a:r>
              <a:rPr lang="sr-Cyrl-RS" sz="2800" dirty="0" smtClean="0"/>
              <a:t>УСКОРО СТИЖЕ И ДРУГИ ДЕО ПРИЧЕ</a:t>
            </a:r>
            <a:r>
              <a:rPr lang="sr-Cyrl-RS" sz="3200" dirty="0" smtClean="0"/>
              <a:t>!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8610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rgbClr val="FF0000"/>
                </a:solidFill>
              </a:rPr>
              <a:t>Важне напомене За почетак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1" y="1496292"/>
            <a:ext cx="11457708" cy="4932218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Ко год каже да је учити лако – лаже</a:t>
            </a:r>
          </a:p>
          <a:p>
            <a:r>
              <a:rPr lang="sr-Cyrl-RS" sz="2400" dirty="0" smtClean="0"/>
              <a:t>Ко год каже да је брзо – такође лаже</a:t>
            </a:r>
          </a:p>
          <a:p>
            <a:endParaRPr lang="sr-Cyrl-RS" sz="1100" dirty="0"/>
          </a:p>
          <a:p>
            <a:r>
              <a:rPr lang="sr-Cyrl-RS" sz="2800" dirty="0" smtClean="0"/>
              <a:t>Учење је веома захтеван процес и за тело, а нарочито за мозак</a:t>
            </a:r>
          </a:p>
          <a:p>
            <a:r>
              <a:rPr lang="sr-Cyrl-RS" sz="2800" dirty="0" smtClean="0"/>
              <a:t>Али није несавладиво.... И може да се убрза... </a:t>
            </a:r>
          </a:p>
          <a:p>
            <a:r>
              <a:rPr lang="sr-Cyrl-RS" sz="2800" dirty="0" smtClean="0"/>
              <a:t>Само је потребно мало упорности и систематски приступ</a:t>
            </a:r>
          </a:p>
          <a:p>
            <a:r>
              <a:rPr lang="sr-Cyrl-RS" sz="2400" dirty="0" smtClean="0"/>
              <a:t>Ко жели, на наредним слајдовима очекују га нека упутства и начини УЗ ПОМОЋ КОЈИХ учење може  олакшаТИ себи...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5" y="339436"/>
            <a:ext cx="3726873" cy="2795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160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4756"/>
          </a:xfrm>
        </p:spPr>
        <p:txBody>
          <a:bodyPr/>
          <a:lstStyle/>
          <a:p>
            <a:r>
              <a:rPr lang="sr-Cyrl-RS" dirty="0" smtClean="0"/>
              <a:t>Важно је имати на уму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4073" y="1593274"/>
            <a:ext cx="11568545" cy="5264726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За учење је потребно време</a:t>
            </a:r>
          </a:p>
          <a:p>
            <a:r>
              <a:rPr lang="sr-Cyrl-RS" sz="2400" dirty="0" smtClean="0"/>
              <a:t>Успешно учење је тесно повезано са управљањем временом</a:t>
            </a:r>
          </a:p>
          <a:p>
            <a:r>
              <a:rPr lang="sr-Cyrl-RS" sz="2400" dirty="0" smtClean="0">
                <a:solidFill>
                  <a:srgbClr val="FF0000"/>
                </a:solidFill>
              </a:rPr>
              <a:t>Губљење времена је навика која је чест узрок неуспешног учења!</a:t>
            </a:r>
          </a:p>
          <a:p>
            <a:r>
              <a:rPr lang="sr-Cyrl-RS" sz="2400" dirty="0" smtClean="0"/>
              <a:t>За почетак пробајте да кратко проанализирате јучерашњи дан и Поставите себи следећа питања</a:t>
            </a:r>
          </a:p>
          <a:p>
            <a:pPr lvl="1"/>
            <a:r>
              <a:rPr lang="sr-Cyrl-RS" sz="2400" dirty="0" smtClean="0"/>
              <a:t>Шта сам јуче све радио/радила?</a:t>
            </a:r>
          </a:p>
          <a:p>
            <a:pPr lvl="1"/>
            <a:r>
              <a:rPr lang="sr-Cyrl-RS" sz="2400" dirty="0" smtClean="0"/>
              <a:t>Да ли сам урадио/урадила све што сам испланирао-ла да урадим?</a:t>
            </a:r>
          </a:p>
          <a:p>
            <a:pPr lvl="1"/>
            <a:r>
              <a:rPr lang="sr-Cyrl-RS" sz="2400" dirty="0" smtClean="0"/>
              <a:t>Ако нисам – који су разлози за то, а ако јесам – који су разлози?</a:t>
            </a:r>
          </a:p>
          <a:p>
            <a:pPr lvl="1"/>
            <a:r>
              <a:rPr lang="sr-Cyrl-RS" sz="2400" dirty="0" smtClean="0"/>
              <a:t>Колико времена у току јучерашњег дана ми је протекло у дангубљењу (непродуктивно проведеном времену)?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4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0837"/>
            <a:ext cx="10364451" cy="858983"/>
          </a:xfrm>
        </p:spPr>
        <p:txBody>
          <a:bodyPr/>
          <a:lstStyle/>
          <a:p>
            <a:r>
              <a:rPr lang="sr-Cyrl-RS" dirty="0" smtClean="0"/>
              <a:t>Најважније: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864" y="845126"/>
            <a:ext cx="10031317" cy="5458691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Основни разлог зашто треба да учите нису оцене него развој својих интелектуалних капацитета, развој личности, и пре свега стицање </a:t>
            </a:r>
            <a:r>
              <a:rPr lang="sr-Cyrl-RS" sz="2400" u="sng" dirty="0" smtClean="0"/>
              <a:t>самопоуздања</a:t>
            </a:r>
          </a:p>
          <a:p>
            <a:r>
              <a:rPr lang="sr-Cyrl-RS" sz="2400" dirty="0" smtClean="0"/>
              <a:t>Јер </a:t>
            </a:r>
            <a:r>
              <a:rPr lang="sr-Cyrl-RS" sz="2400" b="1" u="sng" dirty="0" smtClean="0"/>
              <a:t>не постоји </a:t>
            </a:r>
            <a:r>
              <a:rPr lang="sr-Cyrl-RS" sz="2400" dirty="0" smtClean="0"/>
              <a:t>особа сигурна у себе</a:t>
            </a:r>
            <a:r>
              <a:rPr lang="en-US" sz="2400" dirty="0" smtClean="0"/>
              <a:t>,</a:t>
            </a:r>
            <a:r>
              <a:rPr lang="sr-Cyrl-RS" sz="2400" dirty="0" smtClean="0"/>
              <a:t> а да има лош (тј</a:t>
            </a:r>
            <a:r>
              <a:rPr lang="en-US" sz="2400" dirty="0" smtClean="0"/>
              <a:t>.</a:t>
            </a:r>
            <a:r>
              <a:rPr lang="sr-Cyrl-RS" sz="2400" dirty="0" smtClean="0"/>
              <a:t> бедан) успех у школи</a:t>
            </a:r>
            <a:endParaRPr lang="en-US" sz="2400" dirty="0" smtClean="0"/>
          </a:p>
          <a:p>
            <a:pPr marL="0" indent="0">
              <a:buNone/>
            </a:pPr>
            <a:endParaRPr lang="sr-Cyrl-RS" sz="1200" dirty="0" smtClean="0"/>
          </a:p>
          <a:p>
            <a:r>
              <a:rPr lang="sr-Cyrl-RS" dirty="0" smtClean="0"/>
              <a:t>Често изгледа као да оцене нису битне, али, </a:t>
            </a:r>
            <a:endParaRPr lang="en-US" dirty="0" smtClean="0"/>
          </a:p>
          <a:p>
            <a:pPr marL="0" indent="0">
              <a:buNone/>
            </a:pPr>
            <a:r>
              <a:rPr lang="sr-Cyrl-RS" dirty="0" smtClean="0"/>
              <a:t>дубоко у себи знате да кад добијете лошу оцену,</a:t>
            </a:r>
          </a:p>
          <a:p>
            <a:pPr marL="0" indent="0">
              <a:buNone/>
            </a:pPr>
            <a:r>
              <a:rPr lang="sr-Cyrl-RS" dirty="0" smtClean="0"/>
              <a:t>не осећате ни задовољство, нити срећу... </a:t>
            </a:r>
          </a:p>
          <a:p>
            <a:r>
              <a:rPr lang="sr-Cyrl-RS" dirty="0" smtClean="0"/>
              <a:t>Нема шансе да вам је свеједно! </a:t>
            </a:r>
            <a:r>
              <a:rPr lang="sr-Cyrl-R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90" y="4059382"/>
            <a:ext cx="3985846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382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91" y="618517"/>
            <a:ext cx="8715135" cy="94704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најважниј</a:t>
            </a:r>
            <a:r>
              <a:rPr lang="sr-Cyrl-RS" b="1" dirty="0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принцип</a:t>
            </a: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en-US" b="1" dirty="0" err="1" smtClean="0"/>
              <a:t>управљања</a:t>
            </a:r>
            <a:r>
              <a:rPr lang="en-US" b="1" dirty="0" smtClean="0"/>
              <a:t> </a:t>
            </a:r>
            <a:r>
              <a:rPr lang="en-US" b="1" dirty="0" err="1"/>
              <a:t>временом</a:t>
            </a:r>
            <a:r>
              <a:rPr lang="en-US" b="1" dirty="0"/>
              <a:t> у </a:t>
            </a:r>
            <a:r>
              <a:rPr lang="en-US" b="1" dirty="0" err="1"/>
              <a:t>учењу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7004" y="2555713"/>
            <a:ext cx="10631222" cy="380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1</a:t>
            </a:r>
            <a:r>
              <a:rPr lang="sr-Cyrl-RS" sz="2800" b="1" dirty="0" smtClean="0"/>
              <a:t>. </a:t>
            </a:r>
            <a:r>
              <a:rPr lang="en-US" sz="2800" b="1" dirty="0" smtClean="0"/>
              <a:t>ПРИПРЕМА</a:t>
            </a:r>
            <a:r>
              <a:rPr lang="sr-Cyrl-RS" sz="2800" b="1" dirty="0" smtClean="0"/>
              <a:t> за учење</a:t>
            </a:r>
          </a:p>
          <a:p>
            <a:r>
              <a:rPr lang="sr-Cyrl-RS" sz="2800" dirty="0" smtClean="0"/>
              <a:t>Је </a:t>
            </a:r>
            <a:r>
              <a:rPr lang="en-US" sz="2800" dirty="0" err="1" smtClean="0"/>
              <a:t>основни</a:t>
            </a:r>
            <a:r>
              <a:rPr lang="en-US" sz="2800" dirty="0" smtClean="0"/>
              <a:t> </a:t>
            </a:r>
            <a:r>
              <a:rPr lang="en-US" sz="2800" dirty="0" err="1"/>
              <a:t>елемент</a:t>
            </a:r>
            <a:r>
              <a:rPr lang="en-US" sz="2800" dirty="0"/>
              <a:t> </a:t>
            </a:r>
            <a:r>
              <a:rPr lang="en-US" sz="2800" dirty="0" err="1"/>
              <a:t>управљања</a:t>
            </a:r>
            <a:r>
              <a:rPr lang="en-US" sz="2800" dirty="0"/>
              <a:t> </a:t>
            </a:r>
            <a:r>
              <a:rPr lang="en-US" sz="2800" dirty="0" err="1" smtClean="0"/>
              <a:t>временом</a:t>
            </a:r>
            <a:endParaRPr lang="sr-Cyrl-RS" sz="2800" dirty="0" smtClean="0"/>
          </a:p>
          <a:p>
            <a:r>
              <a:rPr lang="en-US" sz="2800" dirty="0" smtClean="0"/>
              <a:t>У </a:t>
            </a:r>
            <a:r>
              <a:rPr lang="en-US" sz="2800" dirty="0" err="1"/>
              <a:t>фази</a:t>
            </a:r>
            <a:r>
              <a:rPr lang="en-US" sz="2800" dirty="0"/>
              <a:t> </a:t>
            </a:r>
            <a:r>
              <a:rPr lang="en-US" sz="2800" dirty="0" err="1"/>
              <a:t>припреме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дефинише</a:t>
            </a:r>
            <a:r>
              <a:rPr lang="en-US" sz="2800" dirty="0"/>
              <a:t> </a:t>
            </a:r>
            <a:r>
              <a:rPr lang="en-US" sz="2800" dirty="0" err="1"/>
              <a:t>план</a:t>
            </a:r>
            <a:r>
              <a:rPr lang="en-US" sz="2800" dirty="0"/>
              <a:t> </a:t>
            </a:r>
            <a:r>
              <a:rPr lang="en-US" sz="2800" dirty="0" err="1"/>
              <a:t>учења</a:t>
            </a:r>
            <a:r>
              <a:rPr lang="en-US" sz="2800" dirty="0"/>
              <a:t> и </a:t>
            </a:r>
            <a:r>
              <a:rPr lang="en-US" sz="2800" dirty="0" err="1"/>
              <a:t>прави</a:t>
            </a:r>
            <a:r>
              <a:rPr lang="en-US" sz="2800" dirty="0"/>
              <a:t> </a:t>
            </a:r>
            <a:r>
              <a:rPr lang="en-US" sz="2800" dirty="0" err="1"/>
              <a:t>распоред</a:t>
            </a:r>
            <a:r>
              <a:rPr lang="en-US" sz="2800" dirty="0"/>
              <a:t> </a:t>
            </a:r>
            <a:r>
              <a:rPr lang="en-US" sz="2800" dirty="0" err="1" smtClean="0"/>
              <a:t>активности</a:t>
            </a:r>
            <a:endParaRPr lang="sr-Cyrl-RS" sz="2800" dirty="0" smtClean="0"/>
          </a:p>
          <a:p>
            <a:r>
              <a:rPr lang="en-US" sz="2800" dirty="0" err="1" smtClean="0"/>
              <a:t>Планом</a:t>
            </a:r>
            <a:r>
              <a:rPr lang="en-US" sz="2800" dirty="0" smtClean="0"/>
              <a:t> </a:t>
            </a:r>
            <a:r>
              <a:rPr lang="en-US" sz="2800" dirty="0" err="1"/>
              <a:t>учења</a:t>
            </a:r>
            <a:r>
              <a:rPr lang="en-US" sz="2800" dirty="0"/>
              <a:t> </a:t>
            </a:r>
            <a:r>
              <a:rPr lang="en-US" sz="2800" dirty="0" err="1"/>
              <a:t>распоређујете</a:t>
            </a:r>
            <a:r>
              <a:rPr lang="en-US" sz="2800" dirty="0"/>
              <a:t> </a:t>
            </a:r>
            <a:r>
              <a:rPr lang="en-US" sz="2800" dirty="0" err="1"/>
              <a:t>своје</a:t>
            </a:r>
            <a:r>
              <a:rPr lang="en-US" sz="2800" dirty="0"/>
              <a:t> </a:t>
            </a:r>
            <a:r>
              <a:rPr lang="en-US" sz="2800" dirty="0" err="1"/>
              <a:t>дневне</a:t>
            </a:r>
            <a:r>
              <a:rPr lang="en-US" sz="2800" dirty="0"/>
              <a:t> </a:t>
            </a:r>
            <a:r>
              <a:rPr lang="en-US" sz="2800" dirty="0" err="1"/>
              <a:t>обавезе</a:t>
            </a:r>
            <a:r>
              <a:rPr lang="en-US" sz="2800" dirty="0"/>
              <a:t> </a:t>
            </a:r>
            <a:r>
              <a:rPr lang="en-US" sz="2800" dirty="0" err="1"/>
              <a:t>око</a:t>
            </a:r>
            <a:r>
              <a:rPr lang="en-US" sz="2800" dirty="0"/>
              <a:t> </a:t>
            </a:r>
            <a:r>
              <a:rPr lang="en-US" sz="2800" dirty="0" err="1"/>
              <a:t>учења</a:t>
            </a:r>
            <a:r>
              <a:rPr lang="en-US" sz="2800" dirty="0"/>
              <a:t> </a:t>
            </a:r>
            <a:r>
              <a:rPr lang="en-US" sz="2800" dirty="0" err="1"/>
              <a:t>са</a:t>
            </a:r>
            <a:r>
              <a:rPr lang="en-US" sz="2800" dirty="0"/>
              <a:t> </a:t>
            </a:r>
            <a:r>
              <a:rPr lang="en-US" sz="2800" dirty="0" err="1"/>
              <a:t>осталим</a:t>
            </a:r>
            <a:r>
              <a:rPr lang="en-US" sz="2800" dirty="0"/>
              <a:t> </a:t>
            </a:r>
            <a:r>
              <a:rPr lang="en-US" sz="2800" dirty="0" err="1" smtClean="0"/>
              <a:t>обавезама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3347">
            <a:off x="505689" y="-50959"/>
            <a:ext cx="2286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799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704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најважниј</a:t>
            </a:r>
            <a:r>
              <a:rPr lang="sr-Cyrl-RS" b="1" dirty="0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принцип</a:t>
            </a: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en-US" b="1" dirty="0" err="1" smtClean="0"/>
              <a:t>управљања</a:t>
            </a:r>
            <a:r>
              <a:rPr lang="en-US" b="1" dirty="0" smtClean="0"/>
              <a:t> </a:t>
            </a:r>
            <a:r>
              <a:rPr lang="en-US" b="1" dirty="0" err="1"/>
              <a:t>временом</a:t>
            </a:r>
            <a:r>
              <a:rPr lang="en-US" b="1" dirty="0"/>
              <a:t> у </a:t>
            </a:r>
            <a:r>
              <a:rPr lang="en-US" b="1" dirty="0" err="1"/>
              <a:t>учењу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459970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r-Cyrl-RS" sz="2800" b="1" dirty="0" smtClean="0"/>
              <a:t>2. </a:t>
            </a:r>
            <a:r>
              <a:rPr lang="en-US" sz="2800" b="1" dirty="0"/>
              <a:t>ФОРМУЛИСАЊЕ ЦИЉА </a:t>
            </a:r>
            <a:r>
              <a:rPr lang="en-US" sz="2800" b="1" dirty="0" smtClean="0"/>
              <a:t>УЧЕЊА</a:t>
            </a:r>
            <a:endParaRPr lang="sr-Cyrl-RS" sz="2800" b="1" dirty="0" smtClean="0"/>
          </a:p>
          <a:p>
            <a:r>
              <a:rPr lang="en-US" sz="3000" dirty="0" err="1" smtClean="0"/>
              <a:t>постављени</a:t>
            </a:r>
            <a:r>
              <a:rPr lang="en-US" sz="3000" dirty="0" smtClean="0"/>
              <a:t> </a:t>
            </a:r>
            <a:r>
              <a:rPr lang="en-US" sz="3000" dirty="0" err="1"/>
              <a:t>циљ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наш</a:t>
            </a:r>
            <a:r>
              <a:rPr lang="en-US" sz="3000" dirty="0"/>
              <a:t> </a:t>
            </a:r>
            <a:r>
              <a:rPr lang="en-US" sz="3000" dirty="0" err="1"/>
              <a:t>највећи</a:t>
            </a:r>
            <a:r>
              <a:rPr lang="en-US" sz="3000" dirty="0"/>
              <a:t> </a:t>
            </a:r>
            <a:r>
              <a:rPr lang="en-US" sz="3000" dirty="0" err="1" smtClean="0"/>
              <a:t>покретач</a:t>
            </a:r>
            <a:endParaRPr lang="sr-Cyrl-RS" sz="3000" dirty="0" smtClean="0"/>
          </a:p>
          <a:p>
            <a:r>
              <a:rPr lang="en-US" sz="3000" dirty="0" err="1" smtClean="0"/>
              <a:t>највећи</a:t>
            </a:r>
            <a:r>
              <a:rPr lang="en-US" sz="3000" dirty="0" smtClean="0"/>
              <a:t> </a:t>
            </a:r>
            <a:r>
              <a:rPr lang="en-US" sz="3000" dirty="0" err="1"/>
              <a:t>број</a:t>
            </a:r>
            <a:r>
              <a:rPr lang="en-US" sz="3000" dirty="0"/>
              <a:t> </a:t>
            </a:r>
            <a:r>
              <a:rPr lang="en-US" sz="3000" dirty="0" err="1"/>
              <a:t>ученика</a:t>
            </a:r>
            <a:r>
              <a:rPr lang="en-US" sz="3000" dirty="0"/>
              <a:t> </a:t>
            </a:r>
            <a:r>
              <a:rPr lang="en-US" sz="3000" b="1" dirty="0" err="1" smtClean="0"/>
              <a:t>нема</a:t>
            </a:r>
            <a:r>
              <a:rPr lang="en-US" sz="3000" b="1" dirty="0" smtClean="0"/>
              <a:t> </a:t>
            </a:r>
            <a:r>
              <a:rPr lang="en-US" sz="3000" dirty="0" err="1"/>
              <a:t>постављен</a:t>
            </a:r>
            <a:r>
              <a:rPr lang="en-US" sz="3000" dirty="0"/>
              <a:t> </a:t>
            </a:r>
            <a:r>
              <a:rPr lang="en-US" sz="3000" dirty="0" err="1"/>
              <a:t>циљ</a:t>
            </a:r>
            <a:r>
              <a:rPr lang="en-US" sz="3000" dirty="0"/>
              <a:t> </a:t>
            </a:r>
            <a:r>
              <a:rPr lang="en-US" sz="3000" dirty="0" err="1" smtClean="0"/>
              <a:t>учења</a:t>
            </a:r>
            <a:r>
              <a:rPr lang="en-US" sz="3000" dirty="0" smtClean="0"/>
              <a:t> </a:t>
            </a:r>
            <a:endParaRPr lang="sr-Cyrl-RS" sz="3000" dirty="0" smtClean="0"/>
          </a:p>
          <a:p>
            <a:r>
              <a:rPr lang="en-US" sz="3000" dirty="0" err="1" smtClean="0"/>
              <a:t>Нужно</a:t>
            </a:r>
            <a:r>
              <a:rPr lang="en-US" sz="3000" dirty="0" smtClean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поставите</a:t>
            </a:r>
            <a:r>
              <a:rPr lang="en-US" sz="3000" dirty="0"/>
              <a:t> </a:t>
            </a:r>
            <a:r>
              <a:rPr lang="en-US" sz="3000" dirty="0" err="1"/>
              <a:t>циљ</a:t>
            </a:r>
            <a:r>
              <a:rPr lang="en-US" sz="3000" dirty="0"/>
              <a:t> </a:t>
            </a:r>
            <a:r>
              <a:rPr lang="en-US" sz="3000" dirty="0" err="1"/>
              <a:t>који</a:t>
            </a:r>
            <a:r>
              <a:rPr lang="en-US" sz="3000" dirty="0"/>
              <a:t> </a:t>
            </a:r>
            <a:r>
              <a:rPr lang="en-US" sz="3000" dirty="0" err="1"/>
              <a:t>ће</a:t>
            </a:r>
            <a:r>
              <a:rPr lang="en-US" sz="3000" dirty="0"/>
              <a:t> </a:t>
            </a:r>
            <a:r>
              <a:rPr lang="en-US" sz="3000" dirty="0" err="1"/>
              <a:t>вас</a:t>
            </a:r>
            <a:r>
              <a:rPr lang="en-US" sz="3000" dirty="0"/>
              <a:t> </a:t>
            </a:r>
            <a:r>
              <a:rPr lang="en-US" sz="3000" dirty="0" err="1" smtClean="0"/>
              <a:t>подстицати</a:t>
            </a:r>
            <a:endParaRPr lang="sr-Cyrl-RS" sz="3000" dirty="0" smtClean="0"/>
          </a:p>
          <a:p>
            <a:r>
              <a:rPr lang="en-US" sz="3000" dirty="0" err="1" smtClean="0"/>
              <a:t>Тај</a:t>
            </a:r>
            <a:r>
              <a:rPr lang="en-US" sz="3000" dirty="0" smtClean="0"/>
              <a:t> </a:t>
            </a:r>
            <a:r>
              <a:rPr lang="en-US" sz="3000" dirty="0" err="1"/>
              <a:t>циљ</a:t>
            </a:r>
            <a:r>
              <a:rPr lang="en-US" sz="3000" dirty="0"/>
              <a:t> </a:t>
            </a:r>
            <a:r>
              <a:rPr lang="en-US" sz="3000" dirty="0" err="1"/>
              <a:t>морате</a:t>
            </a:r>
            <a:r>
              <a:rPr lang="en-US" sz="3000" dirty="0"/>
              <a:t> </a:t>
            </a:r>
            <a:r>
              <a:rPr lang="en-US" sz="3000" dirty="0" err="1"/>
              <a:t>дубоко</a:t>
            </a:r>
            <a:r>
              <a:rPr lang="en-US" sz="3000" dirty="0"/>
              <a:t> у </a:t>
            </a:r>
            <a:r>
              <a:rPr lang="en-US" sz="3000" dirty="0" err="1"/>
              <a:t>себи</a:t>
            </a:r>
            <a:r>
              <a:rPr lang="en-US" sz="3000" dirty="0"/>
              <a:t> </a:t>
            </a:r>
            <a:r>
              <a:rPr lang="en-US" sz="3000" dirty="0" err="1"/>
              <a:t>осетити</a:t>
            </a:r>
            <a:r>
              <a:rPr lang="en-US" sz="3000" dirty="0"/>
              <a:t>, </a:t>
            </a:r>
            <a:r>
              <a:rPr lang="en-US" sz="3000" dirty="0" err="1"/>
              <a:t>мора</a:t>
            </a:r>
            <a:r>
              <a:rPr lang="en-US" sz="3000" dirty="0"/>
              <a:t> </a:t>
            </a:r>
            <a:r>
              <a:rPr lang="sr-Cyrl-RS" sz="3000" dirty="0" smtClean="0"/>
              <a:t>бити од личног значаја</a:t>
            </a:r>
          </a:p>
          <a:p>
            <a:r>
              <a:rPr lang="en-US" sz="3000" dirty="0" err="1" smtClean="0"/>
              <a:t>Морате</a:t>
            </a:r>
            <a:r>
              <a:rPr lang="en-US" sz="3000" dirty="0" smtClean="0"/>
              <a:t> </a:t>
            </a:r>
            <a:r>
              <a:rPr lang="en-US" sz="3000" dirty="0" err="1"/>
              <a:t>се</a:t>
            </a:r>
            <a:r>
              <a:rPr lang="en-US" sz="3000" dirty="0"/>
              <a:t> </a:t>
            </a:r>
            <a:r>
              <a:rPr lang="en-US" sz="3000" dirty="0" err="1"/>
              <a:t>посветити</a:t>
            </a:r>
            <a:r>
              <a:rPr lang="en-US" sz="3000" dirty="0"/>
              <a:t> </a:t>
            </a:r>
            <a:r>
              <a:rPr lang="en-US" sz="3000" dirty="0" err="1"/>
              <a:t>постизању</a:t>
            </a:r>
            <a:r>
              <a:rPr lang="en-US" sz="3000" dirty="0"/>
              <a:t> </a:t>
            </a:r>
            <a:r>
              <a:rPr lang="sr-Cyrl-RS" sz="3000" dirty="0" smtClean="0"/>
              <a:t>тог </a:t>
            </a:r>
            <a:r>
              <a:rPr lang="en-US" sz="3000" dirty="0" err="1" smtClean="0"/>
              <a:t>постављеног</a:t>
            </a:r>
            <a:r>
              <a:rPr lang="en-US" sz="3000" dirty="0" smtClean="0"/>
              <a:t> </a:t>
            </a:r>
            <a:r>
              <a:rPr lang="en-US" sz="3000" dirty="0" err="1" smtClean="0"/>
              <a:t>циља</a:t>
            </a:r>
            <a:endParaRPr lang="en-US" sz="3000" dirty="0"/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119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66255"/>
            <a:ext cx="10364451" cy="1302327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најважниј</a:t>
            </a:r>
            <a:r>
              <a:rPr lang="sr-Cyrl-RS" b="1" dirty="0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принцип</a:t>
            </a: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en-US" b="1" dirty="0" err="1" smtClean="0"/>
              <a:t>управљања</a:t>
            </a:r>
            <a:r>
              <a:rPr lang="en-US" b="1" dirty="0" smtClean="0"/>
              <a:t> </a:t>
            </a:r>
            <a:r>
              <a:rPr lang="en-US" b="1" dirty="0" err="1"/>
              <a:t>временом</a:t>
            </a:r>
            <a:r>
              <a:rPr lang="en-US" b="1" dirty="0"/>
              <a:t> у </a:t>
            </a:r>
            <a:r>
              <a:rPr lang="en-US" b="1" dirty="0" err="1"/>
              <a:t>учењу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70364" y="1565563"/>
            <a:ext cx="10072253" cy="422563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Cyrl-RS" sz="2800" b="1" dirty="0" smtClean="0"/>
              <a:t>3.</a:t>
            </a:r>
            <a:r>
              <a:rPr lang="en-US" sz="2800" b="1" dirty="0"/>
              <a:t> РАЗЛАГАЊЕ ЗАДАТАКА НА МАЊЕ КОМАДЕ </a:t>
            </a:r>
            <a:endParaRPr lang="sr-Cyrl-RS" sz="2800" b="1" dirty="0" smtClean="0"/>
          </a:p>
          <a:p>
            <a:r>
              <a:rPr lang="en-US" sz="2800" u="sng" dirty="0" err="1" smtClean="0"/>
              <a:t>разбијањем</a:t>
            </a:r>
            <a:r>
              <a:rPr lang="en-US" sz="2800" dirty="0" smtClean="0"/>
              <a:t> </a:t>
            </a:r>
            <a:r>
              <a:rPr lang="en-US" sz="2800" dirty="0" err="1"/>
              <a:t>великог</a:t>
            </a:r>
            <a:r>
              <a:rPr lang="en-US" sz="2800" dirty="0"/>
              <a:t> </a:t>
            </a:r>
            <a:r>
              <a:rPr lang="en-US" sz="2800" dirty="0" err="1"/>
              <a:t>задатка</a:t>
            </a:r>
            <a:r>
              <a:rPr lang="en-US" sz="2800" dirty="0"/>
              <a:t> у </a:t>
            </a:r>
            <a:r>
              <a:rPr lang="en-US" sz="2800" dirty="0" err="1"/>
              <a:t>серију</a:t>
            </a:r>
            <a:r>
              <a:rPr lang="en-US" sz="2800" dirty="0"/>
              <a:t> </a:t>
            </a:r>
            <a:r>
              <a:rPr lang="en-US" sz="2800" dirty="0" err="1"/>
              <a:t>мањих</a:t>
            </a:r>
            <a:r>
              <a:rPr lang="en-US" sz="2800" dirty="0"/>
              <a:t> </a:t>
            </a:r>
            <a:endParaRPr lang="sr-Cyrl-RS" sz="2800" dirty="0"/>
          </a:p>
          <a:p>
            <a:pPr marL="0" indent="0" algn="r">
              <a:buNone/>
            </a:pPr>
            <a:r>
              <a:rPr lang="sr-Cyrl-RS" sz="2800" dirty="0"/>
              <a:t>+</a:t>
            </a:r>
            <a:r>
              <a:rPr lang="sr-Cyrl-RS" sz="2800" dirty="0" smtClean="0"/>
              <a:t> </a:t>
            </a:r>
            <a:r>
              <a:rPr lang="en-US" sz="2800" dirty="0" err="1" smtClean="0"/>
              <a:t>израдом</a:t>
            </a:r>
            <a:r>
              <a:rPr lang="en-US" sz="2800" dirty="0" smtClean="0"/>
              <a:t> </a:t>
            </a:r>
            <a:r>
              <a:rPr lang="en-US" sz="2800" u="sng" dirty="0" err="1"/>
              <a:t>распореда</a:t>
            </a:r>
            <a:r>
              <a:rPr lang="en-US" sz="2800" u="sng" dirty="0"/>
              <a:t> </a:t>
            </a:r>
            <a:r>
              <a:rPr lang="en-US" sz="2800" u="sng" dirty="0" err="1"/>
              <a:t>времена</a:t>
            </a:r>
            <a:r>
              <a:rPr lang="en-US" sz="2800" u="sng" dirty="0"/>
              <a:t> </a:t>
            </a:r>
            <a:r>
              <a:rPr lang="en-US" sz="2800" u="sng" dirty="0" err="1"/>
              <a:t>за</a:t>
            </a:r>
            <a:r>
              <a:rPr lang="en-US" sz="2800" u="sng" dirty="0"/>
              <a:t> </a:t>
            </a:r>
            <a:r>
              <a:rPr lang="en-US" sz="2800" u="sng" dirty="0" err="1"/>
              <a:t>сваки</a:t>
            </a:r>
            <a:r>
              <a:rPr lang="en-US" sz="2800" u="sng" dirty="0"/>
              <a:t> </a:t>
            </a:r>
            <a:r>
              <a:rPr lang="en-US" sz="2800" u="sng" dirty="0" err="1"/>
              <a:t>корак</a:t>
            </a:r>
            <a:r>
              <a:rPr lang="en-US" sz="2800" u="sng" dirty="0"/>
              <a:t> </a:t>
            </a:r>
            <a:endParaRPr lang="sr-Cyrl-RS" sz="2800" u="sng" dirty="0" smtClean="0"/>
          </a:p>
          <a:p>
            <a:r>
              <a:rPr lang="en-US" sz="2800" dirty="0" err="1" smtClean="0"/>
              <a:t>можете</a:t>
            </a:r>
            <a:r>
              <a:rPr lang="en-US" sz="2800" dirty="0" smtClean="0"/>
              <a:t> </a:t>
            </a:r>
            <a:r>
              <a:rPr lang="sr-Cyrl-RS" sz="2800" dirty="0" smtClean="0"/>
              <a:t>урадити</a:t>
            </a:r>
            <a:r>
              <a:rPr lang="en-US" sz="2800" dirty="0" smtClean="0"/>
              <a:t> </a:t>
            </a:r>
            <a:r>
              <a:rPr lang="en-US" sz="2800" dirty="0" err="1"/>
              <a:t>готово</a:t>
            </a:r>
            <a:r>
              <a:rPr lang="en-US" sz="2800" dirty="0"/>
              <a:t> </a:t>
            </a:r>
            <a:r>
              <a:rPr lang="en-US" sz="2800" dirty="0" err="1"/>
              <a:t>све</a:t>
            </a:r>
            <a:r>
              <a:rPr lang="en-US" sz="2800" dirty="0"/>
              <a:t> </a:t>
            </a:r>
            <a:r>
              <a:rPr lang="en-US" sz="2800" dirty="0" err="1"/>
              <a:t>што</a:t>
            </a:r>
            <a:r>
              <a:rPr lang="en-US" sz="2800" dirty="0"/>
              <a:t> </a:t>
            </a:r>
            <a:r>
              <a:rPr lang="en-US" sz="2800" dirty="0" err="1" smtClean="0"/>
              <a:t>замислите</a:t>
            </a:r>
            <a:r>
              <a:rPr lang="en-US" sz="2800" dirty="0" smtClean="0"/>
              <a:t> </a:t>
            </a:r>
            <a:endParaRPr lang="sr-Cyrl-RS" sz="2800" dirty="0"/>
          </a:p>
          <a:p>
            <a:pPr marL="0" indent="0" algn="r">
              <a:buNone/>
            </a:pPr>
            <a:r>
              <a:rPr lang="sr-Cyrl-RS" sz="2800" dirty="0" smtClean="0"/>
              <a:t>+ </a:t>
            </a:r>
            <a:r>
              <a:rPr lang="en-US" sz="2800" dirty="0" err="1" smtClean="0"/>
              <a:t>уз</a:t>
            </a:r>
            <a:r>
              <a:rPr lang="en-US" sz="2800" dirty="0" smtClean="0"/>
              <a:t> </a:t>
            </a:r>
            <a:r>
              <a:rPr lang="en-US" sz="2800" dirty="0" err="1"/>
              <a:t>пуно</a:t>
            </a:r>
            <a:r>
              <a:rPr lang="en-US" sz="2800" dirty="0"/>
              <a:t> </a:t>
            </a:r>
            <a:r>
              <a:rPr lang="sr-Cyrl-RS" sz="2800" dirty="0" smtClean="0"/>
              <a:t>много </a:t>
            </a:r>
            <a:r>
              <a:rPr lang="en-US" sz="2800" dirty="0" err="1" smtClean="0"/>
              <a:t>мање</a:t>
            </a:r>
            <a:r>
              <a:rPr lang="en-US" sz="2800" dirty="0" smtClean="0"/>
              <a:t> </a:t>
            </a:r>
            <a:r>
              <a:rPr lang="en-US" sz="2800" dirty="0" err="1"/>
              <a:t>стреса</a:t>
            </a:r>
            <a:r>
              <a:rPr lang="en-US" sz="2800" dirty="0"/>
              <a:t> и </a:t>
            </a:r>
            <a:r>
              <a:rPr lang="en-US" sz="2800" dirty="0" err="1" smtClean="0"/>
              <a:t>нервирања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64888">
            <a:off x="-227787" y="3657067"/>
            <a:ext cx="2717657" cy="3530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921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704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најважниј</a:t>
            </a:r>
            <a:r>
              <a:rPr lang="sr-Cyrl-RS" b="1" dirty="0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принцип</a:t>
            </a: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en-US" b="1" dirty="0" err="1" smtClean="0"/>
              <a:t>управљања</a:t>
            </a:r>
            <a:r>
              <a:rPr lang="en-US" b="1" dirty="0" smtClean="0"/>
              <a:t> </a:t>
            </a:r>
            <a:r>
              <a:rPr lang="en-US" b="1" dirty="0" err="1"/>
              <a:t>временом</a:t>
            </a:r>
            <a:r>
              <a:rPr lang="en-US" b="1" dirty="0"/>
              <a:t> у </a:t>
            </a:r>
            <a:r>
              <a:rPr lang="en-US" b="1" dirty="0" err="1"/>
              <a:t>учењу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44057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Cyrl-RS" sz="2800" b="1" dirty="0" smtClean="0"/>
              <a:t>4. </a:t>
            </a:r>
            <a:r>
              <a:rPr lang="en-US" sz="2800" b="1" dirty="0" smtClean="0"/>
              <a:t>ОДРЕЂИВАЊЕ </a:t>
            </a:r>
            <a:r>
              <a:rPr lang="en-US" sz="2800" b="1" dirty="0"/>
              <a:t>ПРИОРИТЕТА ЗАДАЦИМА </a:t>
            </a:r>
            <a:endParaRPr lang="sr-Cyrl-RS" sz="2800" b="1" dirty="0" smtClean="0"/>
          </a:p>
          <a:p>
            <a:pPr marL="0" lvl="0" indent="0">
              <a:buNone/>
            </a:pPr>
            <a:r>
              <a:rPr lang="en-US" sz="2800" u="sng" dirty="0" err="1"/>
              <a:t>направити</a:t>
            </a:r>
            <a:r>
              <a:rPr lang="en-US" sz="2800" u="sng" dirty="0"/>
              <a:t> </a:t>
            </a:r>
            <a:r>
              <a:rPr lang="en-US" sz="2800" u="sng" dirty="0" err="1" smtClean="0"/>
              <a:t>листу</a:t>
            </a:r>
            <a:r>
              <a:rPr lang="sr-Cyrl-RS" sz="2800" dirty="0" smtClean="0"/>
              <a:t>:</a:t>
            </a:r>
            <a:endParaRPr lang="sr-Cyrl-RS" sz="2800" dirty="0"/>
          </a:p>
          <a:p>
            <a:pPr marL="0" lv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- 1.  </a:t>
            </a:r>
            <a:r>
              <a:rPr lang="en-US" sz="2800" dirty="0" err="1" smtClean="0"/>
              <a:t>најважнијих</a:t>
            </a:r>
            <a:r>
              <a:rPr lang="en-US" sz="2800" dirty="0" smtClean="0"/>
              <a:t> </a:t>
            </a:r>
            <a:r>
              <a:rPr lang="en-US" sz="2800" dirty="0" err="1"/>
              <a:t>задатака</a:t>
            </a:r>
            <a:r>
              <a:rPr lang="en-US" sz="2800" dirty="0"/>
              <a:t> у </a:t>
            </a:r>
            <a:r>
              <a:rPr lang="en-US" sz="2800" dirty="0" err="1"/>
              <a:t>току</a:t>
            </a:r>
            <a:r>
              <a:rPr lang="en-US" sz="2800" dirty="0"/>
              <a:t> </a:t>
            </a:r>
            <a:r>
              <a:rPr lang="en-US" sz="2800" dirty="0" err="1"/>
              <a:t>дана</a:t>
            </a:r>
            <a:r>
              <a:rPr lang="en-US" sz="2800" dirty="0"/>
              <a:t>, </a:t>
            </a:r>
            <a:endParaRPr lang="sr-Cyrl-RS" sz="2800" dirty="0" smtClean="0"/>
          </a:p>
          <a:p>
            <a:pPr lvl="0">
              <a:buFontTx/>
              <a:buChar char="-"/>
            </a:pPr>
            <a:r>
              <a:rPr lang="sr-Cyrl-RS" sz="2800" dirty="0" smtClean="0"/>
              <a:t>2.  </a:t>
            </a:r>
            <a:r>
              <a:rPr lang="en-US" sz="2800" dirty="0" err="1" smtClean="0"/>
              <a:t>затим</a:t>
            </a:r>
            <a:r>
              <a:rPr lang="en-US" sz="2800" dirty="0" smtClean="0"/>
              <a:t> </a:t>
            </a:r>
            <a:r>
              <a:rPr lang="en-US" sz="2800" dirty="0" err="1"/>
              <a:t>листу</a:t>
            </a:r>
            <a:r>
              <a:rPr lang="en-US" sz="2800" dirty="0"/>
              <a:t> </a:t>
            </a:r>
            <a:r>
              <a:rPr lang="en-US" sz="2800" dirty="0" err="1"/>
              <a:t>средње</a:t>
            </a:r>
            <a:r>
              <a:rPr lang="en-US" sz="2800" dirty="0"/>
              <a:t> </a:t>
            </a:r>
            <a:r>
              <a:rPr lang="en-US" sz="2800" dirty="0" err="1"/>
              <a:t>битних</a:t>
            </a:r>
            <a:r>
              <a:rPr lang="en-US" sz="2800" dirty="0"/>
              <a:t> </a:t>
            </a:r>
            <a:r>
              <a:rPr lang="en-US" sz="2800" dirty="0" err="1" smtClean="0"/>
              <a:t>задатака</a:t>
            </a:r>
            <a:r>
              <a:rPr lang="en-US" sz="2800" dirty="0" smtClean="0"/>
              <a:t> </a:t>
            </a:r>
            <a:r>
              <a:rPr lang="en-US" sz="2800" dirty="0" err="1"/>
              <a:t>које</a:t>
            </a:r>
            <a:r>
              <a:rPr lang="en-US" sz="2800" dirty="0"/>
              <a:t> </a:t>
            </a:r>
            <a:r>
              <a:rPr lang="en-US" sz="2800" dirty="0" err="1"/>
              <a:t>треба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обавите</a:t>
            </a:r>
            <a:r>
              <a:rPr lang="en-US" sz="2800" dirty="0"/>
              <a:t> </a:t>
            </a:r>
            <a:r>
              <a:rPr lang="en-US" sz="2800" dirty="0" smtClean="0"/>
              <a:t>и</a:t>
            </a:r>
            <a:r>
              <a:rPr lang="sr-Cyrl-RS" sz="2800" dirty="0" smtClean="0"/>
              <a:t>, на крају:</a:t>
            </a:r>
          </a:p>
          <a:p>
            <a:pPr lvl="0">
              <a:buFontTx/>
              <a:buChar char="-"/>
            </a:pPr>
            <a:r>
              <a:rPr lang="sr-Cyrl-RS" sz="2800" dirty="0" smtClean="0"/>
              <a:t>3.  </a:t>
            </a:r>
            <a:r>
              <a:rPr lang="en-US" sz="2800" dirty="0" err="1" smtClean="0"/>
              <a:t>листу</a:t>
            </a:r>
            <a:r>
              <a:rPr lang="en-US" sz="2800" dirty="0" smtClean="0"/>
              <a:t> </a:t>
            </a:r>
            <a:r>
              <a:rPr lang="en-US" sz="2800" dirty="0" err="1"/>
              <a:t>задатака</a:t>
            </a:r>
            <a:r>
              <a:rPr lang="en-US" sz="2800" dirty="0"/>
              <a:t> </a:t>
            </a:r>
            <a:r>
              <a:rPr lang="en-US" sz="2800" dirty="0" err="1"/>
              <a:t>које</a:t>
            </a:r>
            <a:r>
              <a:rPr lang="en-US" sz="2800" dirty="0"/>
              <a:t> </a:t>
            </a:r>
            <a:r>
              <a:rPr lang="en-US" sz="2800" dirty="0" err="1"/>
              <a:t>ћете</a:t>
            </a:r>
            <a:r>
              <a:rPr lang="en-US" sz="2800" dirty="0"/>
              <a:t> </a:t>
            </a:r>
            <a:r>
              <a:rPr lang="en-US" sz="2800" dirty="0" err="1"/>
              <a:t>урадити</a:t>
            </a:r>
            <a:r>
              <a:rPr lang="en-US" sz="2800" dirty="0"/>
              <a:t> </a:t>
            </a:r>
            <a:r>
              <a:rPr lang="en-US" sz="2800" dirty="0" err="1"/>
              <a:t>ако</a:t>
            </a:r>
            <a:r>
              <a:rPr lang="en-US" sz="2800" dirty="0"/>
              <a:t> </a:t>
            </a:r>
            <a:r>
              <a:rPr lang="en-US" sz="2800" dirty="0" err="1"/>
              <a:t>вам</a:t>
            </a:r>
            <a:r>
              <a:rPr lang="en-US" sz="2800" dirty="0"/>
              <a:t> </a:t>
            </a:r>
            <a:r>
              <a:rPr lang="en-US" sz="2800" dirty="0" err="1"/>
              <a:t>остане</a:t>
            </a:r>
            <a:r>
              <a:rPr lang="en-US" sz="2800" dirty="0"/>
              <a:t> </a:t>
            </a:r>
            <a:r>
              <a:rPr lang="en-US" sz="2800" dirty="0" err="1"/>
              <a:t>слободног</a:t>
            </a:r>
            <a:r>
              <a:rPr lang="en-US" sz="2800" dirty="0"/>
              <a:t> </a:t>
            </a:r>
            <a:r>
              <a:rPr lang="en-US" sz="2800" dirty="0" err="1" smtClean="0"/>
              <a:t>времена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18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74073"/>
            <a:ext cx="10364451" cy="94210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Пример тебеле управљања временом </a:t>
            </a:r>
            <a:br>
              <a:rPr lang="sr-Cyrl-RS" dirty="0" smtClean="0"/>
            </a:br>
            <a:r>
              <a:rPr lang="sr-Cyrl-RS" dirty="0" smtClean="0"/>
              <a:t>- </a:t>
            </a:r>
            <a:r>
              <a:rPr lang="sr-Cyrl-RS" sz="2000" dirty="0" smtClean="0"/>
              <a:t>излистати дневне обавезе, па их распоредити у ова четири поља -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2103727"/>
              </p:ext>
            </p:extLst>
          </p:nvPr>
        </p:nvGraphicFramePr>
        <p:xfrm>
          <a:off x="665018" y="1468438"/>
          <a:ext cx="10612582" cy="52730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91491">
                  <a:extLst>
                    <a:ext uri="{9D8B030D-6E8A-4147-A177-3AD203B41FA5}">
                      <a16:colId xmlns="" xmlns:a16="http://schemas.microsoft.com/office/drawing/2014/main" val="3536188535"/>
                    </a:ext>
                  </a:extLst>
                </a:gridCol>
                <a:gridCol w="4419600">
                  <a:extLst>
                    <a:ext uri="{9D8B030D-6E8A-4147-A177-3AD203B41FA5}">
                      <a16:colId xmlns="" xmlns:a16="http://schemas.microsoft.com/office/drawing/2014/main" val="1685475704"/>
                    </a:ext>
                  </a:extLst>
                </a:gridCol>
                <a:gridCol w="5001491">
                  <a:extLst>
                    <a:ext uri="{9D8B030D-6E8A-4147-A177-3AD203B41FA5}">
                      <a16:colId xmlns="" xmlns:a16="http://schemas.microsoft.com/office/drawing/2014/main" val="265633864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Хитно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Није хитно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81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Cyrl-R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sr-Cyrl-R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sr-Cyrl-R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sr-Cyrl-RS" sz="2000" b="1" dirty="0" smtClean="0">
                          <a:solidFill>
                            <a:schemeClr val="bg1"/>
                          </a:solidFill>
                        </a:rPr>
                        <a:t>Важно 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28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Cyrl-R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sr-Cyrl-R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sr-Cyrl-RS" sz="2000" b="1" dirty="0" smtClean="0">
                          <a:solidFill>
                            <a:schemeClr val="bg1"/>
                          </a:solidFill>
                        </a:rPr>
                        <a:t>Мање важно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IV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7375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8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1304</TotalTime>
  <Words>733</Words>
  <Application>Microsoft Office PowerPoint</Application>
  <PresentationFormat>Custom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Droplet</vt:lpstr>
      <vt:lpstr>Како лакше Учити? - Део 1. -   Март 2020.</vt:lpstr>
      <vt:lpstr>Важне напомене За почетак</vt:lpstr>
      <vt:lpstr>Важно је имати на уму</vt:lpstr>
      <vt:lpstr>Најважније:</vt:lpstr>
      <vt:lpstr>најважнији принципи управљања временом у учењу</vt:lpstr>
      <vt:lpstr>најважнији принципи управљања временом у учењу</vt:lpstr>
      <vt:lpstr>најважнији принципи управљања временом у учењу</vt:lpstr>
      <vt:lpstr>најважнији принципи управљања временом у учењу</vt:lpstr>
      <vt:lpstr>Пример тебеле управљања временом  - излистати дневне обавезе, па их распоредити у ова четири поља -</vt:lpstr>
      <vt:lpstr>најважнији принципи управљања временом у учењу</vt:lpstr>
      <vt:lpstr>ШЕСТ ВЕЛИКИХ КРАДЉИВАЦА ВРЕМЕНА У УЧЕЊУ</vt:lpstr>
      <vt:lpstr>ШЕСТ ВЕЛИКИХ КРАДЉИВАЦА ВРЕМЕНА У УЧЕЊУ</vt:lpstr>
      <vt:lpstr>ШЕСТ ВЕЛИКИХ КРАДЉИВАЦА ВРЕМЕНА У УЧЕЊУ</vt:lpstr>
      <vt:lpstr>захвалност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лакше Учити?   Март 2020.</dc:title>
  <dc:creator>Lenovo</dc:creator>
  <cp:lastModifiedBy>Private</cp:lastModifiedBy>
  <cp:revision>53</cp:revision>
  <dcterms:created xsi:type="dcterms:W3CDTF">2020-03-18T18:24:33Z</dcterms:created>
  <dcterms:modified xsi:type="dcterms:W3CDTF">2020-03-21T13:53:14Z</dcterms:modified>
</cp:coreProperties>
</file>